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69" r:id="rId1"/>
  </p:sldMasterIdLst>
  <p:notesMasterIdLst>
    <p:notesMasterId r:id="rId14"/>
  </p:notesMasterIdLst>
  <p:handoutMasterIdLst>
    <p:handoutMasterId r:id="rId15"/>
  </p:handoutMasterIdLst>
  <p:sldIdLst>
    <p:sldId id="256" r:id="rId2"/>
    <p:sldId id="257" r:id="rId3"/>
    <p:sldId id="258" r:id="rId4"/>
    <p:sldId id="259" r:id="rId5"/>
    <p:sldId id="260" r:id="rId6"/>
    <p:sldId id="261" r:id="rId7"/>
    <p:sldId id="262" r:id="rId8"/>
    <p:sldId id="263" r:id="rId9"/>
    <p:sldId id="264" r:id="rId10"/>
    <p:sldId id="343" r:id="rId11"/>
    <p:sldId id="340" r:id="rId12"/>
    <p:sldId id="344" r:id="rId13"/>
  </p:sldIdLst>
  <p:sldSz cx="9144000" cy="6858000" type="screen4x3"/>
  <p:notesSz cx="7102475" cy="1023302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815" autoAdjust="0"/>
    <p:restoredTop sz="95059" autoAdjust="0"/>
  </p:normalViewPr>
  <p:slideViewPr>
    <p:cSldViewPr snapToGrid="0">
      <p:cViewPr varScale="1">
        <p:scale>
          <a:sx n="99" d="100"/>
          <a:sy n="99" d="100"/>
        </p:scale>
        <p:origin x="1296" y="90"/>
      </p:cViewPr>
      <p:guideLst/>
    </p:cSldViewPr>
  </p:slideViewPr>
  <p:notesTextViewPr>
    <p:cViewPr>
      <p:scale>
        <a:sx n="1" d="1"/>
        <a:sy n="1" d="1"/>
      </p:scale>
      <p:origin x="0" y="0"/>
    </p:cViewPr>
  </p:notesTextViewPr>
  <p:sorterViewPr>
    <p:cViewPr>
      <p:scale>
        <a:sx n="120" d="100"/>
        <a:sy n="120" d="100"/>
      </p:scale>
      <p:origin x="0" y="0"/>
    </p:cViewPr>
  </p:sorterViewPr>
  <p:notesViewPr>
    <p:cSldViewPr snapToGrid="0">
      <p:cViewPr varScale="1">
        <p:scale>
          <a:sx n="68" d="100"/>
          <a:sy n="68" d="100"/>
        </p:scale>
        <p:origin x="3396" y="6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18DB9D8C-430B-9522-0D7B-FF13D137BFAE}"/>
              </a:ext>
            </a:extLst>
          </p:cNvPr>
          <p:cNvSpPr>
            <a:spLocks noGrp="1"/>
          </p:cNvSpPr>
          <p:nvPr>
            <p:ph type="hdr" sz="quarter"/>
          </p:nvPr>
        </p:nvSpPr>
        <p:spPr>
          <a:xfrm>
            <a:off x="0" y="0"/>
            <a:ext cx="3077739" cy="513429"/>
          </a:xfrm>
          <a:prstGeom prst="rect">
            <a:avLst/>
          </a:prstGeom>
        </p:spPr>
        <p:txBody>
          <a:bodyPr vert="horz" lIns="99051" tIns="49526" rIns="99051" bIns="49526" rtlCol="0"/>
          <a:lstStyle>
            <a:lvl1pPr algn="l">
              <a:defRPr sz="1300"/>
            </a:lvl1pPr>
          </a:lstStyle>
          <a:p>
            <a:endParaRPr lang="en-US" sz="1000">
              <a:latin typeface="Arial" panose="020B0604020202020204" pitchFamily="34" charset="0"/>
              <a:cs typeface="Arial" panose="020B0604020202020204" pitchFamily="34" charset="0"/>
            </a:endParaRPr>
          </a:p>
        </p:txBody>
      </p:sp>
      <p:sp>
        <p:nvSpPr>
          <p:cNvPr id="3" name="Date Placeholder 2">
            <a:extLst>
              <a:ext uri="{FF2B5EF4-FFF2-40B4-BE49-F238E27FC236}">
                <a16:creationId xmlns:a16="http://schemas.microsoft.com/office/drawing/2014/main" id="{B8B3DC3A-12E3-FCC2-EAEB-1FACA937871D}"/>
              </a:ext>
            </a:extLst>
          </p:cNvPr>
          <p:cNvSpPr>
            <a:spLocks noGrp="1"/>
          </p:cNvSpPr>
          <p:nvPr>
            <p:ph type="dt" sz="quarter" idx="1"/>
          </p:nvPr>
        </p:nvSpPr>
        <p:spPr>
          <a:xfrm>
            <a:off x="4023093" y="0"/>
            <a:ext cx="3077739" cy="513429"/>
          </a:xfrm>
          <a:prstGeom prst="rect">
            <a:avLst/>
          </a:prstGeom>
        </p:spPr>
        <p:txBody>
          <a:bodyPr vert="horz" lIns="99051" tIns="49526" rIns="99051" bIns="49526" rtlCol="0"/>
          <a:lstStyle>
            <a:lvl1pPr algn="r">
              <a:defRPr sz="1300"/>
            </a:lvl1pPr>
          </a:lstStyle>
          <a:p>
            <a:r>
              <a:rPr lang="en-US" sz="1000">
                <a:latin typeface="Arial" panose="020B0604020202020204" pitchFamily="34" charset="0"/>
                <a:cs typeface="Arial" panose="020B0604020202020204" pitchFamily="34" charset="0"/>
              </a:rPr>
              <a:t>11/30/2025 am</a:t>
            </a:r>
          </a:p>
        </p:txBody>
      </p:sp>
      <p:sp>
        <p:nvSpPr>
          <p:cNvPr id="4" name="Footer Placeholder 3">
            <a:extLst>
              <a:ext uri="{FF2B5EF4-FFF2-40B4-BE49-F238E27FC236}">
                <a16:creationId xmlns:a16="http://schemas.microsoft.com/office/drawing/2014/main" id="{8BC68DCB-CFF9-1E1C-7BD8-05F76081011F}"/>
              </a:ext>
            </a:extLst>
          </p:cNvPr>
          <p:cNvSpPr>
            <a:spLocks noGrp="1"/>
          </p:cNvSpPr>
          <p:nvPr>
            <p:ph type="ftr" sz="quarter" idx="2"/>
          </p:nvPr>
        </p:nvSpPr>
        <p:spPr>
          <a:xfrm>
            <a:off x="0" y="9719599"/>
            <a:ext cx="3077739" cy="513428"/>
          </a:xfrm>
          <a:prstGeom prst="rect">
            <a:avLst/>
          </a:prstGeom>
        </p:spPr>
        <p:txBody>
          <a:bodyPr vert="horz" lIns="99051" tIns="49526" rIns="99051" bIns="49526" rtlCol="0" anchor="b"/>
          <a:lstStyle>
            <a:lvl1pPr algn="l">
              <a:defRPr sz="1300"/>
            </a:lvl1pPr>
          </a:lstStyle>
          <a:p>
            <a:r>
              <a:rPr lang="en-US" sz="1000">
                <a:latin typeface="Arial" panose="020B0604020202020204" pitchFamily="34" charset="0"/>
                <a:cs typeface="Arial" panose="020B0604020202020204" pitchFamily="34" charset="0"/>
              </a:rPr>
              <a:t>Richard Lidh</a:t>
            </a:r>
          </a:p>
        </p:txBody>
      </p:sp>
      <p:sp>
        <p:nvSpPr>
          <p:cNvPr id="5" name="Slide Number Placeholder 4">
            <a:extLst>
              <a:ext uri="{FF2B5EF4-FFF2-40B4-BE49-F238E27FC236}">
                <a16:creationId xmlns:a16="http://schemas.microsoft.com/office/drawing/2014/main" id="{F915A6EF-B281-C6E1-E42F-BF9DEB66DAEB}"/>
              </a:ext>
            </a:extLst>
          </p:cNvPr>
          <p:cNvSpPr>
            <a:spLocks noGrp="1"/>
          </p:cNvSpPr>
          <p:nvPr>
            <p:ph type="sldNum" sz="quarter" idx="3"/>
          </p:nvPr>
        </p:nvSpPr>
        <p:spPr>
          <a:xfrm>
            <a:off x="4023093" y="9719599"/>
            <a:ext cx="3077739" cy="513428"/>
          </a:xfrm>
          <a:prstGeom prst="rect">
            <a:avLst/>
          </a:prstGeom>
        </p:spPr>
        <p:txBody>
          <a:bodyPr vert="horz" lIns="99051" tIns="49526" rIns="99051" bIns="49526" rtlCol="0" anchor="b"/>
          <a:lstStyle>
            <a:lvl1pPr algn="r">
              <a:defRPr sz="1300"/>
            </a:lvl1pPr>
          </a:lstStyle>
          <a:p>
            <a:fld id="{2C7E67D3-D0C9-49E8-9B30-5D61CB8C4FCA}" type="slidenum">
              <a:rPr lang="en-US" sz="1000">
                <a:latin typeface="Arial" panose="020B0604020202020204" pitchFamily="34" charset="0"/>
                <a:cs typeface="Arial" panose="020B0604020202020204" pitchFamily="34" charset="0"/>
              </a:rPr>
              <a:t>‹#›</a:t>
            </a:fld>
            <a:endParaRPr lang="en-US" sz="100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3195965"/>
      </p:ext>
    </p:extLst>
  </p:cSld>
  <p:clrMap bg1="lt1" tx1="dk1" bg2="lt2" tx2="dk2" accent1="accent1" accent2="accent2" accent3="accent3" accent4="accent4" accent5="accent5" accent6="accent6" hlink="hlink" folHlink="folHlink"/>
  <p:hf hd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7739" cy="513429"/>
          </a:xfrm>
          <a:prstGeom prst="rect">
            <a:avLst/>
          </a:prstGeom>
        </p:spPr>
        <p:txBody>
          <a:bodyPr vert="horz" lIns="99051" tIns="49526" rIns="99051" bIns="49526" rtlCol="0"/>
          <a:lstStyle>
            <a:lvl1pPr algn="l">
              <a:defRPr sz="1300"/>
            </a:lvl1pPr>
          </a:lstStyle>
          <a:p>
            <a:endParaRPr lang="en-US"/>
          </a:p>
        </p:txBody>
      </p:sp>
      <p:sp>
        <p:nvSpPr>
          <p:cNvPr id="3" name="Date Placeholder 2"/>
          <p:cNvSpPr>
            <a:spLocks noGrp="1"/>
          </p:cNvSpPr>
          <p:nvPr>
            <p:ph type="dt" idx="1"/>
          </p:nvPr>
        </p:nvSpPr>
        <p:spPr>
          <a:xfrm>
            <a:off x="4023093" y="0"/>
            <a:ext cx="3077739" cy="513429"/>
          </a:xfrm>
          <a:prstGeom prst="rect">
            <a:avLst/>
          </a:prstGeom>
        </p:spPr>
        <p:txBody>
          <a:bodyPr vert="horz" lIns="99051" tIns="49526" rIns="99051" bIns="49526" rtlCol="0"/>
          <a:lstStyle>
            <a:lvl1pPr algn="r">
              <a:defRPr sz="1300"/>
            </a:lvl1pPr>
          </a:lstStyle>
          <a:p>
            <a:r>
              <a:rPr lang="en-US"/>
              <a:t>11/30/2025 am</a:t>
            </a:r>
          </a:p>
        </p:txBody>
      </p:sp>
      <p:sp>
        <p:nvSpPr>
          <p:cNvPr id="4" name="Slide Image Placeholder 3"/>
          <p:cNvSpPr>
            <a:spLocks noGrp="1" noRot="1" noChangeAspect="1"/>
          </p:cNvSpPr>
          <p:nvPr>
            <p:ph type="sldImg" idx="2"/>
          </p:nvPr>
        </p:nvSpPr>
        <p:spPr>
          <a:xfrm>
            <a:off x="1249363" y="1279525"/>
            <a:ext cx="4603750" cy="3452813"/>
          </a:xfrm>
          <a:prstGeom prst="rect">
            <a:avLst/>
          </a:prstGeom>
          <a:noFill/>
          <a:ln w="12700">
            <a:solidFill>
              <a:prstClr val="black"/>
            </a:solidFill>
          </a:ln>
        </p:spPr>
        <p:txBody>
          <a:bodyPr vert="horz" lIns="99051" tIns="49526" rIns="99051" bIns="49526" rtlCol="0" anchor="ctr"/>
          <a:lstStyle/>
          <a:p>
            <a:endParaRPr lang="en-US"/>
          </a:p>
        </p:txBody>
      </p:sp>
      <p:sp>
        <p:nvSpPr>
          <p:cNvPr id="5" name="Notes Placeholder 4"/>
          <p:cNvSpPr>
            <a:spLocks noGrp="1"/>
          </p:cNvSpPr>
          <p:nvPr>
            <p:ph type="body" sz="quarter" idx="3"/>
          </p:nvPr>
        </p:nvSpPr>
        <p:spPr>
          <a:xfrm>
            <a:off x="710248" y="4924643"/>
            <a:ext cx="5681980" cy="4029253"/>
          </a:xfrm>
          <a:prstGeom prst="rect">
            <a:avLst/>
          </a:prstGeom>
        </p:spPr>
        <p:txBody>
          <a:bodyPr vert="horz" lIns="99051" tIns="49526" rIns="99051" bIns="49526"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719599"/>
            <a:ext cx="3077739" cy="513428"/>
          </a:xfrm>
          <a:prstGeom prst="rect">
            <a:avLst/>
          </a:prstGeom>
        </p:spPr>
        <p:txBody>
          <a:bodyPr vert="horz" lIns="99051" tIns="49526" rIns="99051" bIns="49526" rtlCol="0" anchor="b"/>
          <a:lstStyle>
            <a:lvl1pPr algn="l">
              <a:defRPr sz="1300"/>
            </a:lvl1pPr>
          </a:lstStyle>
          <a:p>
            <a:r>
              <a:rPr lang="en-US"/>
              <a:t>Richard Lidh</a:t>
            </a:r>
          </a:p>
        </p:txBody>
      </p:sp>
      <p:sp>
        <p:nvSpPr>
          <p:cNvPr id="7" name="Slide Number Placeholder 6"/>
          <p:cNvSpPr>
            <a:spLocks noGrp="1"/>
          </p:cNvSpPr>
          <p:nvPr>
            <p:ph type="sldNum" sz="quarter" idx="5"/>
          </p:nvPr>
        </p:nvSpPr>
        <p:spPr>
          <a:xfrm>
            <a:off x="4023093" y="9719599"/>
            <a:ext cx="3077739" cy="513428"/>
          </a:xfrm>
          <a:prstGeom prst="rect">
            <a:avLst/>
          </a:prstGeom>
        </p:spPr>
        <p:txBody>
          <a:bodyPr vert="horz" lIns="99051" tIns="49526" rIns="99051" bIns="49526" rtlCol="0" anchor="b"/>
          <a:lstStyle>
            <a:lvl1pPr algn="r">
              <a:defRPr sz="1300"/>
            </a:lvl1pPr>
          </a:lstStyle>
          <a:p>
            <a:fld id="{4D67E5E6-1937-4E52-9558-8596104B2C10}" type="slidenum">
              <a:rPr lang="en-US" smtClean="0"/>
              <a:t>‹#›</a:t>
            </a:fld>
            <a:endParaRPr lang="en-US"/>
          </a:p>
        </p:txBody>
      </p:sp>
    </p:spTree>
    <p:extLst>
      <p:ext uri="{BB962C8B-B14F-4D97-AF65-F5344CB8AC3E}">
        <p14:creationId xmlns:p14="http://schemas.microsoft.com/office/powerpoint/2010/main" val="3049681606"/>
      </p:ext>
    </p:extLst>
  </p:cSld>
  <p:clrMap bg1="lt1" tx1="dk1" bg2="lt2" tx2="dk2" accent1="accent1" accent2="accent2" accent3="accent3" accent4="accent4" accent5="accent5" accent6="accent6" hlink="hlink" folHlink="folHlink"/>
  <p:hf hd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From: Steven Harper, Avenue N Church of Christ; presented November 23, 2025</a:t>
            </a:r>
          </a:p>
          <a:p>
            <a:endParaRPr lang="en-US" dirty="0"/>
          </a:p>
          <a:p>
            <a:r>
              <a:rPr lang="en-US" b="1" dirty="0"/>
              <a:t>Luke 6:46-49</a:t>
            </a:r>
            <a:r>
              <a:rPr lang="en-US" dirty="0"/>
              <a:t> – “46 Why do you call me 'Lord, Lord,' and not do what I tell you? 47 Everyone who comes to me and hears my words and does them, I will show you what he is like: 48 he is like a man building a house, who dug deep and laid the foundation on the rock. And when a flood arose, the stream broke against that house and could not shake it, because it had been well built. 49 But the one who hears and does not do them is like a man who built a house on the ground without a foundation. When the stream broke against it, immediately it fell, and the ruin of that house was great.“ ESV</a:t>
            </a:r>
          </a:p>
        </p:txBody>
      </p:sp>
      <p:sp>
        <p:nvSpPr>
          <p:cNvPr id="4" name="Slide Number Placeholder 3"/>
          <p:cNvSpPr>
            <a:spLocks noGrp="1"/>
          </p:cNvSpPr>
          <p:nvPr>
            <p:ph type="sldNum" sz="quarter" idx="5"/>
          </p:nvPr>
        </p:nvSpPr>
        <p:spPr/>
        <p:txBody>
          <a:bodyPr/>
          <a:lstStyle/>
          <a:p>
            <a:fld id="{4D67E5E6-1937-4E52-9558-8596104B2C10}" type="slidenum">
              <a:rPr lang="en-US" smtClean="0"/>
              <a:t>1</a:t>
            </a:fld>
            <a:endParaRPr lang="en-US"/>
          </a:p>
        </p:txBody>
      </p:sp>
      <p:sp>
        <p:nvSpPr>
          <p:cNvPr id="5" name="Date Placeholder 4">
            <a:extLst>
              <a:ext uri="{FF2B5EF4-FFF2-40B4-BE49-F238E27FC236}">
                <a16:creationId xmlns:a16="http://schemas.microsoft.com/office/drawing/2014/main" id="{73B731AA-997C-DDB4-DA49-512E7709213C}"/>
              </a:ext>
            </a:extLst>
          </p:cNvPr>
          <p:cNvSpPr>
            <a:spLocks noGrp="1"/>
          </p:cNvSpPr>
          <p:nvPr>
            <p:ph type="dt" idx="1"/>
          </p:nvPr>
        </p:nvSpPr>
        <p:spPr/>
        <p:txBody>
          <a:bodyPr/>
          <a:lstStyle/>
          <a:p>
            <a:r>
              <a:rPr lang="en-US"/>
              <a:t>11/30/2025 am</a:t>
            </a:r>
          </a:p>
        </p:txBody>
      </p:sp>
      <p:sp>
        <p:nvSpPr>
          <p:cNvPr id="6" name="Footer Placeholder 5">
            <a:extLst>
              <a:ext uri="{FF2B5EF4-FFF2-40B4-BE49-F238E27FC236}">
                <a16:creationId xmlns:a16="http://schemas.microsoft.com/office/drawing/2014/main" id="{857DF828-8DDF-8765-9C39-C071E7DEB3C6}"/>
              </a:ext>
            </a:extLst>
          </p:cNvPr>
          <p:cNvSpPr>
            <a:spLocks noGrp="1"/>
          </p:cNvSpPr>
          <p:nvPr>
            <p:ph type="ftr" sz="quarter" idx="4"/>
          </p:nvPr>
        </p:nvSpPr>
        <p:spPr/>
        <p:txBody>
          <a:bodyPr/>
          <a:lstStyle/>
          <a:p>
            <a:r>
              <a:rPr lang="en-US"/>
              <a:t>Richard Lidh</a:t>
            </a:r>
          </a:p>
        </p:txBody>
      </p:sp>
    </p:spTree>
    <p:extLst>
      <p:ext uri="{BB962C8B-B14F-4D97-AF65-F5344CB8AC3E}">
        <p14:creationId xmlns:p14="http://schemas.microsoft.com/office/powerpoint/2010/main" val="36124604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James 1:21</a:t>
            </a:r>
            <a:r>
              <a:rPr lang="en-US" b="0" dirty="0"/>
              <a:t> – “Therefore put away all filthiness and rampant wickedness and </a:t>
            </a:r>
            <a:r>
              <a:rPr lang="en-US" b="1" dirty="0"/>
              <a:t>receive with meekness the implanted word, which is able to save your souls</a:t>
            </a:r>
            <a:r>
              <a:rPr lang="en-US" b="0" dirty="0"/>
              <a:t>.”</a:t>
            </a:r>
          </a:p>
          <a:p>
            <a:endParaRPr lang="en-US" b="0" dirty="0"/>
          </a:p>
          <a:p>
            <a:r>
              <a:rPr lang="en-US" b="1" dirty="0"/>
              <a:t>1 John 3:23-24</a:t>
            </a:r>
            <a:r>
              <a:rPr lang="en-US" b="0" dirty="0"/>
              <a:t> – “23 And this is his commandment, </a:t>
            </a:r>
            <a:r>
              <a:rPr lang="en-US" b="1" dirty="0"/>
              <a:t>that we believe in the name of his Son Jesus Christ</a:t>
            </a:r>
            <a:r>
              <a:rPr lang="en-US" b="0" dirty="0"/>
              <a:t> and love one another, just as he has commanded us. 24 Whoever keeps his commandments abides in him, and he in them. And by this we know that he abides in us, by the Spirit whom he has given us.”</a:t>
            </a:r>
          </a:p>
        </p:txBody>
      </p:sp>
      <p:sp>
        <p:nvSpPr>
          <p:cNvPr id="4" name="Slide Number Placeholder 3"/>
          <p:cNvSpPr>
            <a:spLocks noGrp="1"/>
          </p:cNvSpPr>
          <p:nvPr>
            <p:ph type="sldNum" sz="quarter" idx="5"/>
          </p:nvPr>
        </p:nvSpPr>
        <p:spPr/>
        <p:txBody>
          <a:bodyPr/>
          <a:lstStyle/>
          <a:p>
            <a:pPr defTabSz="5386925" fontAlgn="base">
              <a:spcBef>
                <a:spcPct val="0"/>
              </a:spcBef>
              <a:spcAft>
                <a:spcPct val="0"/>
              </a:spcAft>
              <a:defRPr/>
            </a:pPr>
            <a:fld id="{3AF42B02-11F3-4BD2-B2E3-53F42D06C240}" type="slidenum">
              <a:rPr lang="en-US" altLang="en-US" sz="7100">
                <a:solidFill>
                  <a:prstClr val="black"/>
                </a:solidFill>
                <a:latin typeface="Arial" panose="020B0604020202020204" pitchFamily="34" charset="0"/>
              </a:rPr>
              <a:pPr defTabSz="5386925" fontAlgn="base">
                <a:spcBef>
                  <a:spcPct val="0"/>
                </a:spcBef>
                <a:spcAft>
                  <a:spcPct val="0"/>
                </a:spcAft>
                <a:defRPr/>
              </a:pPr>
              <a:t>10</a:t>
            </a:fld>
            <a:endParaRPr lang="en-US" altLang="en-US" sz="7100">
              <a:solidFill>
                <a:prstClr val="black"/>
              </a:solidFill>
              <a:latin typeface="Arial" panose="020B0604020202020204" pitchFamily="34" charset="0"/>
            </a:endParaRPr>
          </a:p>
        </p:txBody>
      </p:sp>
      <p:sp>
        <p:nvSpPr>
          <p:cNvPr id="5" name="Date Placeholder 4">
            <a:extLst>
              <a:ext uri="{FF2B5EF4-FFF2-40B4-BE49-F238E27FC236}">
                <a16:creationId xmlns:a16="http://schemas.microsoft.com/office/drawing/2014/main" id="{515A85AA-7563-0408-0A83-D7E5A57799F5}"/>
              </a:ext>
            </a:extLst>
          </p:cNvPr>
          <p:cNvSpPr>
            <a:spLocks noGrp="1"/>
          </p:cNvSpPr>
          <p:nvPr>
            <p:ph type="dt" idx="1"/>
          </p:nvPr>
        </p:nvSpPr>
        <p:spPr/>
        <p:txBody>
          <a:bodyPr/>
          <a:lstStyle/>
          <a:p>
            <a:pPr defTabSz="5386925" fontAlgn="base">
              <a:spcBef>
                <a:spcPct val="0"/>
              </a:spcBef>
              <a:spcAft>
                <a:spcPct val="0"/>
              </a:spcAft>
              <a:defRPr/>
            </a:pPr>
            <a:r>
              <a:rPr lang="en-US" altLang="en-US" sz="7100">
                <a:solidFill>
                  <a:prstClr val="black"/>
                </a:solidFill>
                <a:latin typeface="Arial" panose="020B0604020202020204" pitchFamily="34" charset="0"/>
              </a:rPr>
              <a:t>11/30/2025 am</a:t>
            </a:r>
          </a:p>
        </p:txBody>
      </p:sp>
      <p:sp>
        <p:nvSpPr>
          <p:cNvPr id="6" name="Footer Placeholder 5">
            <a:extLst>
              <a:ext uri="{FF2B5EF4-FFF2-40B4-BE49-F238E27FC236}">
                <a16:creationId xmlns:a16="http://schemas.microsoft.com/office/drawing/2014/main" id="{AEAEDAA4-71B6-0616-9E16-F3FA546BFAF4}"/>
              </a:ext>
            </a:extLst>
          </p:cNvPr>
          <p:cNvSpPr>
            <a:spLocks noGrp="1"/>
          </p:cNvSpPr>
          <p:nvPr>
            <p:ph type="ftr" sz="quarter" idx="4"/>
          </p:nvPr>
        </p:nvSpPr>
        <p:spPr/>
        <p:txBody>
          <a:bodyPr/>
          <a:lstStyle/>
          <a:p>
            <a:pPr defTabSz="5386925" fontAlgn="base">
              <a:spcBef>
                <a:spcPct val="0"/>
              </a:spcBef>
              <a:spcAft>
                <a:spcPct val="0"/>
              </a:spcAft>
              <a:defRPr/>
            </a:pPr>
            <a:r>
              <a:rPr lang="en-US" altLang="en-US" sz="7100">
                <a:solidFill>
                  <a:prstClr val="black"/>
                </a:solidFill>
                <a:latin typeface="Arial" panose="020B0604020202020204" pitchFamily="34" charset="0"/>
              </a:rPr>
              <a:t>Richard Lidh</a:t>
            </a:r>
          </a:p>
        </p:txBody>
      </p:sp>
    </p:spTree>
    <p:extLst>
      <p:ext uri="{BB962C8B-B14F-4D97-AF65-F5344CB8AC3E}">
        <p14:creationId xmlns:p14="http://schemas.microsoft.com/office/powerpoint/2010/main" val="362249428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Acts 3:19</a:t>
            </a:r>
            <a:r>
              <a:rPr lang="en-US" b="0" dirty="0"/>
              <a:t> – “</a:t>
            </a:r>
            <a:r>
              <a:rPr lang="en-US" b="1" dirty="0"/>
              <a:t>Repent therefore, and turn again, that your sins may be blotted out</a:t>
            </a:r>
            <a:r>
              <a:rPr lang="en-US" b="0" dirty="0"/>
              <a:t>”</a:t>
            </a:r>
          </a:p>
          <a:p>
            <a:endParaRPr lang="en-US" b="0" dirty="0"/>
          </a:p>
          <a:p>
            <a:r>
              <a:rPr lang="en-US" b="1" dirty="0"/>
              <a:t>Romans 10:9-10</a:t>
            </a:r>
            <a:r>
              <a:rPr lang="en-US" b="0" dirty="0"/>
              <a:t> – “9 because, if you confess with your mouth that Jesus is Lord and believe in your heart that God raised him from the dead, you will be saved. 10 For with the heart one believes and is justified, and </a:t>
            </a:r>
            <a:r>
              <a:rPr lang="en-US" b="1" dirty="0"/>
              <a:t>with the mouth one confesses and is saved</a:t>
            </a:r>
            <a:r>
              <a:rPr lang="en-US" b="0" dirty="0"/>
              <a:t>.”</a:t>
            </a:r>
          </a:p>
        </p:txBody>
      </p:sp>
      <p:sp>
        <p:nvSpPr>
          <p:cNvPr id="4" name="Slide Number Placeholder 3"/>
          <p:cNvSpPr>
            <a:spLocks noGrp="1"/>
          </p:cNvSpPr>
          <p:nvPr>
            <p:ph type="sldNum" sz="quarter" idx="5"/>
          </p:nvPr>
        </p:nvSpPr>
        <p:spPr/>
        <p:txBody>
          <a:bodyPr/>
          <a:lstStyle/>
          <a:p>
            <a:pPr defTabSz="5386925" fontAlgn="base">
              <a:spcBef>
                <a:spcPct val="0"/>
              </a:spcBef>
              <a:spcAft>
                <a:spcPct val="0"/>
              </a:spcAft>
              <a:defRPr/>
            </a:pPr>
            <a:fld id="{3AF42B02-11F3-4BD2-B2E3-53F42D06C240}" type="slidenum">
              <a:rPr lang="en-US" altLang="en-US" sz="7100">
                <a:solidFill>
                  <a:prstClr val="black"/>
                </a:solidFill>
                <a:latin typeface="Arial" panose="020B0604020202020204" pitchFamily="34" charset="0"/>
              </a:rPr>
              <a:pPr defTabSz="5386925" fontAlgn="base">
                <a:spcBef>
                  <a:spcPct val="0"/>
                </a:spcBef>
                <a:spcAft>
                  <a:spcPct val="0"/>
                </a:spcAft>
                <a:defRPr/>
              </a:pPr>
              <a:t>11</a:t>
            </a:fld>
            <a:endParaRPr lang="en-US" altLang="en-US" sz="7100">
              <a:solidFill>
                <a:prstClr val="black"/>
              </a:solidFill>
              <a:latin typeface="Arial" panose="020B0604020202020204" pitchFamily="34" charset="0"/>
            </a:endParaRPr>
          </a:p>
        </p:txBody>
      </p:sp>
      <p:sp>
        <p:nvSpPr>
          <p:cNvPr id="5" name="Date Placeholder 4">
            <a:extLst>
              <a:ext uri="{FF2B5EF4-FFF2-40B4-BE49-F238E27FC236}">
                <a16:creationId xmlns:a16="http://schemas.microsoft.com/office/drawing/2014/main" id="{515A85AA-7563-0408-0A83-D7E5A57799F5}"/>
              </a:ext>
            </a:extLst>
          </p:cNvPr>
          <p:cNvSpPr>
            <a:spLocks noGrp="1"/>
          </p:cNvSpPr>
          <p:nvPr>
            <p:ph type="dt" idx="1"/>
          </p:nvPr>
        </p:nvSpPr>
        <p:spPr/>
        <p:txBody>
          <a:bodyPr/>
          <a:lstStyle/>
          <a:p>
            <a:pPr defTabSz="5386925" fontAlgn="base">
              <a:spcBef>
                <a:spcPct val="0"/>
              </a:spcBef>
              <a:spcAft>
                <a:spcPct val="0"/>
              </a:spcAft>
              <a:defRPr/>
            </a:pPr>
            <a:r>
              <a:rPr lang="en-US" altLang="en-US" sz="7100">
                <a:solidFill>
                  <a:prstClr val="black"/>
                </a:solidFill>
                <a:latin typeface="Arial" panose="020B0604020202020204" pitchFamily="34" charset="0"/>
              </a:rPr>
              <a:t>11/30/2025 am</a:t>
            </a:r>
          </a:p>
        </p:txBody>
      </p:sp>
      <p:sp>
        <p:nvSpPr>
          <p:cNvPr id="6" name="Footer Placeholder 5">
            <a:extLst>
              <a:ext uri="{FF2B5EF4-FFF2-40B4-BE49-F238E27FC236}">
                <a16:creationId xmlns:a16="http://schemas.microsoft.com/office/drawing/2014/main" id="{AEAEDAA4-71B6-0616-9E16-F3FA546BFAF4}"/>
              </a:ext>
            </a:extLst>
          </p:cNvPr>
          <p:cNvSpPr>
            <a:spLocks noGrp="1"/>
          </p:cNvSpPr>
          <p:nvPr>
            <p:ph type="ftr" sz="quarter" idx="4"/>
          </p:nvPr>
        </p:nvSpPr>
        <p:spPr/>
        <p:txBody>
          <a:bodyPr/>
          <a:lstStyle/>
          <a:p>
            <a:pPr defTabSz="5386925" fontAlgn="base">
              <a:spcBef>
                <a:spcPct val="0"/>
              </a:spcBef>
              <a:spcAft>
                <a:spcPct val="0"/>
              </a:spcAft>
              <a:defRPr/>
            </a:pPr>
            <a:r>
              <a:rPr lang="en-US" altLang="en-US" sz="7100">
                <a:solidFill>
                  <a:prstClr val="black"/>
                </a:solidFill>
                <a:latin typeface="Arial" panose="020B0604020202020204" pitchFamily="34" charset="0"/>
              </a:rPr>
              <a:t>Richard Lidh</a:t>
            </a:r>
          </a:p>
        </p:txBody>
      </p:sp>
    </p:spTree>
    <p:extLst>
      <p:ext uri="{BB962C8B-B14F-4D97-AF65-F5344CB8AC3E}">
        <p14:creationId xmlns:p14="http://schemas.microsoft.com/office/powerpoint/2010/main" val="218655627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B9C919D-D995-68BF-A904-3A546EBB6B0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701D35F-B89B-F8FB-DCD8-638F9D0ACBA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9343BA8-BCE8-69EA-FBE9-E27A5D23F5F7}"/>
              </a:ext>
            </a:extLst>
          </p:cNvPr>
          <p:cNvSpPr>
            <a:spLocks noGrp="1"/>
          </p:cNvSpPr>
          <p:nvPr>
            <p:ph type="body" idx="1"/>
          </p:nvPr>
        </p:nvSpPr>
        <p:spPr/>
        <p:txBody>
          <a:bodyPr/>
          <a:lstStyle/>
          <a:p>
            <a:r>
              <a:rPr lang="en-US" b="1" dirty="0"/>
              <a:t>Acts 2:38</a:t>
            </a:r>
            <a:r>
              <a:rPr lang="en-US" b="0" dirty="0"/>
              <a:t> – “And Peter said to them, ‘</a:t>
            </a:r>
            <a:r>
              <a:rPr lang="en-US" b="1" dirty="0"/>
              <a:t>Repent and be baptized every one of you</a:t>
            </a:r>
            <a:r>
              <a:rPr lang="en-US" b="0" dirty="0"/>
              <a:t> in the name of Jesus Christ for the forgiveness of your sins, and you will receive the gift of the Holy Spirit.’”</a:t>
            </a:r>
          </a:p>
          <a:p>
            <a:endParaRPr lang="en-US" dirty="0"/>
          </a:p>
          <a:p>
            <a:pPr defTabSz="4976055">
              <a:defRPr/>
            </a:pPr>
            <a:r>
              <a:rPr lang="en-US" b="1" dirty="0"/>
              <a:t>I Corinthians 15:1-2</a:t>
            </a:r>
            <a:r>
              <a:rPr lang="en-US" b="0" dirty="0"/>
              <a:t> – “1 Now I would remind you, brothers, of the gospel I preached to you, which you received, in which you stand 2 and by which you are being saved, </a:t>
            </a:r>
            <a:r>
              <a:rPr lang="en-US" b="1" dirty="0"/>
              <a:t>if you hold fast to the word I preached to you – unless you believed in vain</a:t>
            </a:r>
            <a:r>
              <a:rPr lang="en-US" b="0" dirty="0"/>
              <a:t>.”</a:t>
            </a:r>
          </a:p>
        </p:txBody>
      </p:sp>
      <p:sp>
        <p:nvSpPr>
          <p:cNvPr id="4" name="Slide Number Placeholder 3">
            <a:extLst>
              <a:ext uri="{FF2B5EF4-FFF2-40B4-BE49-F238E27FC236}">
                <a16:creationId xmlns:a16="http://schemas.microsoft.com/office/drawing/2014/main" id="{4CAF409E-BE20-38BA-C72E-D4B3C8F753E9}"/>
              </a:ext>
            </a:extLst>
          </p:cNvPr>
          <p:cNvSpPr>
            <a:spLocks noGrp="1"/>
          </p:cNvSpPr>
          <p:nvPr>
            <p:ph type="sldNum" sz="quarter" idx="5"/>
          </p:nvPr>
        </p:nvSpPr>
        <p:spPr/>
        <p:txBody>
          <a:bodyPr/>
          <a:lstStyle/>
          <a:p>
            <a:pPr defTabSz="5386925" fontAlgn="base">
              <a:spcBef>
                <a:spcPct val="0"/>
              </a:spcBef>
              <a:spcAft>
                <a:spcPct val="0"/>
              </a:spcAft>
              <a:defRPr/>
            </a:pPr>
            <a:fld id="{3AF42B02-11F3-4BD2-B2E3-53F42D06C240}" type="slidenum">
              <a:rPr lang="en-US" altLang="en-US" sz="7100">
                <a:solidFill>
                  <a:prstClr val="black"/>
                </a:solidFill>
                <a:latin typeface="Arial" panose="020B0604020202020204" pitchFamily="34" charset="0"/>
              </a:rPr>
              <a:pPr defTabSz="5386925" fontAlgn="base">
                <a:spcBef>
                  <a:spcPct val="0"/>
                </a:spcBef>
                <a:spcAft>
                  <a:spcPct val="0"/>
                </a:spcAft>
                <a:defRPr/>
              </a:pPr>
              <a:t>12</a:t>
            </a:fld>
            <a:endParaRPr lang="en-US" altLang="en-US" sz="7100">
              <a:solidFill>
                <a:prstClr val="black"/>
              </a:solidFill>
              <a:latin typeface="Arial" panose="020B0604020202020204" pitchFamily="34" charset="0"/>
            </a:endParaRPr>
          </a:p>
        </p:txBody>
      </p:sp>
      <p:sp>
        <p:nvSpPr>
          <p:cNvPr id="5" name="Date Placeholder 4">
            <a:extLst>
              <a:ext uri="{FF2B5EF4-FFF2-40B4-BE49-F238E27FC236}">
                <a16:creationId xmlns:a16="http://schemas.microsoft.com/office/drawing/2014/main" id="{2CAAB31F-5CA9-C372-545B-B789E056707A}"/>
              </a:ext>
            </a:extLst>
          </p:cNvPr>
          <p:cNvSpPr>
            <a:spLocks noGrp="1"/>
          </p:cNvSpPr>
          <p:nvPr>
            <p:ph type="dt" idx="1"/>
          </p:nvPr>
        </p:nvSpPr>
        <p:spPr/>
        <p:txBody>
          <a:bodyPr/>
          <a:lstStyle/>
          <a:p>
            <a:pPr defTabSz="5386925" fontAlgn="base">
              <a:spcBef>
                <a:spcPct val="0"/>
              </a:spcBef>
              <a:spcAft>
                <a:spcPct val="0"/>
              </a:spcAft>
              <a:defRPr/>
            </a:pPr>
            <a:r>
              <a:rPr lang="en-US" altLang="en-US" sz="7100">
                <a:solidFill>
                  <a:prstClr val="black"/>
                </a:solidFill>
                <a:latin typeface="Arial" panose="020B0604020202020204" pitchFamily="34" charset="0"/>
              </a:rPr>
              <a:t>11/30/2025 am</a:t>
            </a:r>
          </a:p>
        </p:txBody>
      </p:sp>
      <p:sp>
        <p:nvSpPr>
          <p:cNvPr id="6" name="Footer Placeholder 5">
            <a:extLst>
              <a:ext uri="{FF2B5EF4-FFF2-40B4-BE49-F238E27FC236}">
                <a16:creationId xmlns:a16="http://schemas.microsoft.com/office/drawing/2014/main" id="{CC7892D2-CD09-D3A5-85DC-BCFDCF70B275}"/>
              </a:ext>
            </a:extLst>
          </p:cNvPr>
          <p:cNvSpPr>
            <a:spLocks noGrp="1"/>
          </p:cNvSpPr>
          <p:nvPr>
            <p:ph type="ftr" sz="quarter" idx="4"/>
          </p:nvPr>
        </p:nvSpPr>
        <p:spPr/>
        <p:txBody>
          <a:bodyPr/>
          <a:lstStyle/>
          <a:p>
            <a:pPr defTabSz="5386925" fontAlgn="base">
              <a:spcBef>
                <a:spcPct val="0"/>
              </a:spcBef>
              <a:spcAft>
                <a:spcPct val="0"/>
              </a:spcAft>
              <a:defRPr/>
            </a:pPr>
            <a:r>
              <a:rPr lang="en-US" altLang="en-US" sz="7100">
                <a:solidFill>
                  <a:prstClr val="black"/>
                </a:solidFill>
                <a:latin typeface="Arial" panose="020B0604020202020204" pitchFamily="34" charset="0"/>
              </a:rPr>
              <a:t>Richard Lidh</a:t>
            </a:r>
          </a:p>
        </p:txBody>
      </p:sp>
    </p:spTree>
    <p:extLst>
      <p:ext uri="{BB962C8B-B14F-4D97-AF65-F5344CB8AC3E}">
        <p14:creationId xmlns:p14="http://schemas.microsoft.com/office/powerpoint/2010/main" val="92697846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John 14:1-5</a:t>
            </a:r>
            <a:r>
              <a:rPr lang="en-US" dirty="0"/>
              <a:t> – “1 </a:t>
            </a:r>
            <a:r>
              <a:rPr lang="en-US" b="1" dirty="0"/>
              <a:t>Let not your hearts be troubled</a:t>
            </a:r>
            <a:r>
              <a:rPr lang="en-US" dirty="0"/>
              <a:t>. Believe in God; believe also in me. 2 In my Father's house are many rooms. If it were not so, would I have told you that I go to prepare a place for you? 3 And if I go and prepare a place for you, I will come again and will take you to myself, that where I am you may be also. 4 And you know the way to where I am going. 5 Thomas said to him, ‘Lord, we do not know where you are going. How can we know the way?’“ ESV</a:t>
            </a:r>
          </a:p>
          <a:p>
            <a:endParaRPr lang="en-US" dirty="0"/>
          </a:p>
          <a:p>
            <a:r>
              <a:rPr lang="en-US" b="1" dirty="0"/>
              <a:t>John 14:6</a:t>
            </a:r>
            <a:r>
              <a:rPr lang="en-US" dirty="0"/>
              <a:t> – “Jesus said to him, ‘I am the way, and the truth, and the life. </a:t>
            </a:r>
            <a:r>
              <a:rPr lang="en-US" b="1" dirty="0"/>
              <a:t>No one comes to the Father except through me</a:t>
            </a:r>
            <a:r>
              <a:rPr lang="en-US" dirty="0"/>
              <a:t>.’” ESV</a:t>
            </a:r>
          </a:p>
          <a:p>
            <a:endParaRPr lang="en-US" dirty="0"/>
          </a:p>
          <a:p>
            <a:r>
              <a:rPr lang="en-US" b="1" dirty="0"/>
              <a:t>Acts 4:10-12</a:t>
            </a:r>
            <a:r>
              <a:rPr lang="en-US" dirty="0"/>
              <a:t> (Peter speaking) – “10 let it be known to all of you and to all the people of Israel that by the name of Jesus Christ of Nazareth, whom you crucified, whom God raised from the dead – by him this man is standing before you well. 11 This Jesus is the stone that was rejected by you, the builders, which has become the cornerstone. 12 And </a:t>
            </a:r>
            <a:r>
              <a:rPr lang="en-US" b="1" dirty="0"/>
              <a:t>there is salvation in no one else</a:t>
            </a:r>
            <a:r>
              <a:rPr lang="en-US" dirty="0"/>
              <a:t>, for there is no other name under heaven given among men by which we must be saved.“ ESV</a:t>
            </a:r>
          </a:p>
          <a:p>
            <a:endParaRPr lang="en-US" dirty="0"/>
          </a:p>
          <a:p>
            <a:r>
              <a:rPr lang="en-US" b="1" dirty="0"/>
              <a:t>Colossians 3:1-4</a:t>
            </a:r>
            <a:r>
              <a:rPr lang="en-US" dirty="0"/>
              <a:t> – “3 If then you have been raised with Christ, seek the things that are above, where Christ is, </a:t>
            </a:r>
            <a:r>
              <a:rPr lang="en-US" b="1" dirty="0"/>
              <a:t>seated at the right hand of God</a:t>
            </a:r>
            <a:r>
              <a:rPr lang="en-US" dirty="0"/>
              <a:t>. 2 Set your minds on things that are above, not on things that are on earth. 3 For you have died, and your life is hidden with Christ in God. 4 When Christ who is your life appears, then you also will appear with him in glory.” ESV</a:t>
            </a:r>
          </a:p>
          <a:p>
            <a:endParaRPr lang="en-US" dirty="0"/>
          </a:p>
        </p:txBody>
      </p:sp>
      <p:sp>
        <p:nvSpPr>
          <p:cNvPr id="4" name="Slide Number Placeholder 3"/>
          <p:cNvSpPr>
            <a:spLocks noGrp="1"/>
          </p:cNvSpPr>
          <p:nvPr>
            <p:ph type="sldNum" sz="quarter" idx="5"/>
          </p:nvPr>
        </p:nvSpPr>
        <p:spPr/>
        <p:txBody>
          <a:bodyPr/>
          <a:lstStyle/>
          <a:p>
            <a:fld id="{4D67E5E6-1937-4E52-9558-8596104B2C10}" type="slidenum">
              <a:rPr lang="en-US" smtClean="0"/>
              <a:t>2</a:t>
            </a:fld>
            <a:endParaRPr lang="en-US"/>
          </a:p>
        </p:txBody>
      </p:sp>
      <p:sp>
        <p:nvSpPr>
          <p:cNvPr id="5" name="Date Placeholder 4">
            <a:extLst>
              <a:ext uri="{FF2B5EF4-FFF2-40B4-BE49-F238E27FC236}">
                <a16:creationId xmlns:a16="http://schemas.microsoft.com/office/drawing/2014/main" id="{59C94C04-E397-9903-C130-197D9810CC28}"/>
              </a:ext>
            </a:extLst>
          </p:cNvPr>
          <p:cNvSpPr>
            <a:spLocks noGrp="1"/>
          </p:cNvSpPr>
          <p:nvPr>
            <p:ph type="dt" idx="1"/>
          </p:nvPr>
        </p:nvSpPr>
        <p:spPr/>
        <p:txBody>
          <a:bodyPr/>
          <a:lstStyle/>
          <a:p>
            <a:r>
              <a:rPr lang="en-US"/>
              <a:t>11/30/2025 am</a:t>
            </a:r>
          </a:p>
        </p:txBody>
      </p:sp>
      <p:sp>
        <p:nvSpPr>
          <p:cNvPr id="6" name="Footer Placeholder 5">
            <a:extLst>
              <a:ext uri="{FF2B5EF4-FFF2-40B4-BE49-F238E27FC236}">
                <a16:creationId xmlns:a16="http://schemas.microsoft.com/office/drawing/2014/main" id="{A33A110C-E1BE-8D16-937C-8D513217B6C7}"/>
              </a:ext>
            </a:extLst>
          </p:cNvPr>
          <p:cNvSpPr>
            <a:spLocks noGrp="1"/>
          </p:cNvSpPr>
          <p:nvPr>
            <p:ph type="ftr" sz="quarter" idx="4"/>
          </p:nvPr>
        </p:nvSpPr>
        <p:spPr/>
        <p:txBody>
          <a:bodyPr/>
          <a:lstStyle/>
          <a:p>
            <a:r>
              <a:rPr lang="en-US"/>
              <a:t>Richard Lidh</a:t>
            </a:r>
          </a:p>
        </p:txBody>
      </p:sp>
    </p:spTree>
    <p:extLst>
      <p:ext uri="{BB962C8B-B14F-4D97-AF65-F5344CB8AC3E}">
        <p14:creationId xmlns:p14="http://schemas.microsoft.com/office/powerpoint/2010/main" val="200231767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54786AA-2110-825D-908F-12AC945B2E5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F0B66E3-D285-2C19-6170-2E94582F096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BD46EDD-E2F9-ACB6-C895-695618ACE9B2}"/>
              </a:ext>
            </a:extLst>
          </p:cNvPr>
          <p:cNvSpPr>
            <a:spLocks noGrp="1"/>
          </p:cNvSpPr>
          <p:nvPr>
            <p:ph type="body" idx="1"/>
          </p:nvPr>
        </p:nvSpPr>
        <p:spPr/>
        <p:txBody>
          <a:bodyPr/>
          <a:lstStyle/>
          <a:p>
            <a:r>
              <a:rPr lang="en-US" b="1" dirty="0"/>
              <a:t>John 14:6</a:t>
            </a:r>
            <a:r>
              <a:rPr lang="en-US" dirty="0"/>
              <a:t> – “Jesus said to him, ‘I am the way, and the truth, and the life. </a:t>
            </a:r>
            <a:r>
              <a:rPr lang="en-US" b="1" dirty="0"/>
              <a:t>No one comes to the Father except through me</a:t>
            </a:r>
            <a:r>
              <a:rPr lang="en-US" dirty="0"/>
              <a:t>.’” ESV</a:t>
            </a:r>
          </a:p>
          <a:p>
            <a:endParaRPr lang="en-US" dirty="0"/>
          </a:p>
          <a:p>
            <a:r>
              <a:rPr lang="en-US" b="1" dirty="0"/>
              <a:t>Matthew 7:13-14</a:t>
            </a:r>
            <a:r>
              <a:rPr lang="en-US" dirty="0"/>
              <a:t> – “13 Enter by the narrow gate. For the gate is wide and the way is easy that leads to destruction, and those who enter by it are many. 14 </a:t>
            </a:r>
            <a:r>
              <a:rPr lang="en-US" b="1" dirty="0"/>
              <a:t>For the gate is narrow and the way is hard that leads to life</a:t>
            </a:r>
            <a:r>
              <a:rPr lang="en-US" dirty="0"/>
              <a:t>, and those who find it are few.” ESV</a:t>
            </a:r>
          </a:p>
          <a:p>
            <a:endParaRPr lang="en-US" dirty="0"/>
          </a:p>
        </p:txBody>
      </p:sp>
      <p:sp>
        <p:nvSpPr>
          <p:cNvPr id="4" name="Slide Number Placeholder 3">
            <a:extLst>
              <a:ext uri="{FF2B5EF4-FFF2-40B4-BE49-F238E27FC236}">
                <a16:creationId xmlns:a16="http://schemas.microsoft.com/office/drawing/2014/main" id="{D8015AF1-2DB7-362B-B958-C0247869A138}"/>
              </a:ext>
            </a:extLst>
          </p:cNvPr>
          <p:cNvSpPr>
            <a:spLocks noGrp="1"/>
          </p:cNvSpPr>
          <p:nvPr>
            <p:ph type="sldNum" sz="quarter" idx="5"/>
          </p:nvPr>
        </p:nvSpPr>
        <p:spPr/>
        <p:txBody>
          <a:bodyPr/>
          <a:lstStyle/>
          <a:p>
            <a:pPr defTabSz="495256"/>
            <a:fld id="{4D67E5E6-1937-4E52-9558-8596104B2C10}" type="slidenum">
              <a:rPr lang="en-US">
                <a:solidFill>
                  <a:prstClr val="black"/>
                </a:solidFill>
                <a:latin typeface="Aptos" panose="02110004020202020204"/>
              </a:rPr>
              <a:pPr defTabSz="495256"/>
              <a:t>3</a:t>
            </a:fld>
            <a:endParaRPr lang="en-US">
              <a:solidFill>
                <a:prstClr val="black"/>
              </a:solidFill>
              <a:latin typeface="Aptos" panose="02110004020202020204"/>
            </a:endParaRPr>
          </a:p>
        </p:txBody>
      </p:sp>
      <p:sp>
        <p:nvSpPr>
          <p:cNvPr id="5" name="Date Placeholder 4">
            <a:extLst>
              <a:ext uri="{FF2B5EF4-FFF2-40B4-BE49-F238E27FC236}">
                <a16:creationId xmlns:a16="http://schemas.microsoft.com/office/drawing/2014/main" id="{8C72385F-1AE1-37EC-453A-223D611D11F9}"/>
              </a:ext>
            </a:extLst>
          </p:cNvPr>
          <p:cNvSpPr>
            <a:spLocks noGrp="1"/>
          </p:cNvSpPr>
          <p:nvPr>
            <p:ph type="dt" idx="1"/>
          </p:nvPr>
        </p:nvSpPr>
        <p:spPr/>
        <p:txBody>
          <a:bodyPr/>
          <a:lstStyle/>
          <a:p>
            <a:r>
              <a:rPr lang="en-US"/>
              <a:t>11/30/2025 am</a:t>
            </a:r>
          </a:p>
        </p:txBody>
      </p:sp>
      <p:sp>
        <p:nvSpPr>
          <p:cNvPr id="6" name="Footer Placeholder 5">
            <a:extLst>
              <a:ext uri="{FF2B5EF4-FFF2-40B4-BE49-F238E27FC236}">
                <a16:creationId xmlns:a16="http://schemas.microsoft.com/office/drawing/2014/main" id="{9238A662-C893-96A4-E8F5-97BBE9A8589D}"/>
              </a:ext>
            </a:extLst>
          </p:cNvPr>
          <p:cNvSpPr>
            <a:spLocks noGrp="1"/>
          </p:cNvSpPr>
          <p:nvPr>
            <p:ph type="ftr" sz="quarter" idx="4"/>
          </p:nvPr>
        </p:nvSpPr>
        <p:spPr/>
        <p:txBody>
          <a:bodyPr/>
          <a:lstStyle/>
          <a:p>
            <a:r>
              <a:rPr lang="en-US"/>
              <a:t>Richard Lidh</a:t>
            </a:r>
          </a:p>
        </p:txBody>
      </p:sp>
    </p:spTree>
    <p:extLst>
      <p:ext uri="{BB962C8B-B14F-4D97-AF65-F5344CB8AC3E}">
        <p14:creationId xmlns:p14="http://schemas.microsoft.com/office/powerpoint/2010/main" val="222906891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A9D93A2-008D-3985-913A-202E044EA7C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13BE174-973F-FDFB-CA2E-8FD36AF18B4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310EAA3-82DE-EC46-C89C-A5254FA08C8F}"/>
              </a:ext>
            </a:extLst>
          </p:cNvPr>
          <p:cNvSpPr>
            <a:spLocks noGrp="1"/>
          </p:cNvSpPr>
          <p:nvPr>
            <p:ph type="body" idx="1"/>
          </p:nvPr>
        </p:nvSpPr>
        <p:spPr/>
        <p:txBody>
          <a:bodyPr/>
          <a:lstStyle/>
          <a:p>
            <a:pPr defTabSz="990511"/>
            <a:r>
              <a:rPr lang="en-US" b="1" dirty="0"/>
              <a:t>Matthew 10:1, 5-6, 16</a:t>
            </a:r>
            <a:r>
              <a:rPr lang="en-US" dirty="0"/>
              <a:t> – “10 And he called to him his twelve disciples and gave them authority over unclean spirits, to cast them out, and to heal every disease and every affliction … </a:t>
            </a:r>
            <a:r>
              <a:rPr lang="en-US" b="0" dirty="0"/>
              <a:t>5 </a:t>
            </a:r>
            <a:r>
              <a:rPr lang="en-US" b="1" dirty="0"/>
              <a:t>These twelve Jesus sent out</a:t>
            </a:r>
            <a:r>
              <a:rPr lang="en-US" dirty="0"/>
              <a:t>, instructing them, ‘Go nowhere among the Gentiles and enter no town of the Samaritans, 6 but go rather to the lost sheep of the house of Israel’ … 16 ‘Behold, I am sending you out as sheep in the midst of wolves, so be wise as serpents and innocent as doves.’” ESV</a:t>
            </a:r>
          </a:p>
          <a:p>
            <a:pPr defTabSz="990511"/>
            <a:endParaRPr lang="en-US" dirty="0"/>
          </a:p>
          <a:p>
            <a:pPr defTabSz="990511"/>
            <a:r>
              <a:rPr lang="en-US" b="1" dirty="0"/>
              <a:t>Matthew 10:34-39</a:t>
            </a:r>
            <a:r>
              <a:rPr lang="en-US" dirty="0"/>
              <a:t> – “34 Do not think that I have come to bring peace to the earth. </a:t>
            </a:r>
            <a:r>
              <a:rPr lang="en-US" b="1" dirty="0"/>
              <a:t>I have not come to bring peace, but a sword</a:t>
            </a:r>
            <a:r>
              <a:rPr lang="en-US" dirty="0"/>
              <a:t>. 35 For I have come to set a man against his father, and a daughter against her mother, and a daughter-in-law against her mother-in-law. 36 And a person's enemies will be those of his own household. 37 Whoever loves father or mother more than me is not worthy of me, and whoever loves son or daughter more than me is not worthy of me. 38 And whoever does not take his cross and follow me is not worthy of me. 39 Whoever finds his life will lose it, and whoever loses his life for my sake will find it.” ESV</a:t>
            </a:r>
          </a:p>
          <a:p>
            <a:pPr defTabSz="990511"/>
            <a:endParaRPr lang="en-US" dirty="0"/>
          </a:p>
        </p:txBody>
      </p:sp>
      <p:sp>
        <p:nvSpPr>
          <p:cNvPr id="4" name="Slide Number Placeholder 3">
            <a:extLst>
              <a:ext uri="{FF2B5EF4-FFF2-40B4-BE49-F238E27FC236}">
                <a16:creationId xmlns:a16="http://schemas.microsoft.com/office/drawing/2014/main" id="{23B0EFC0-5C1E-7346-7B77-4A6EF5BBC8E6}"/>
              </a:ext>
            </a:extLst>
          </p:cNvPr>
          <p:cNvSpPr>
            <a:spLocks noGrp="1"/>
          </p:cNvSpPr>
          <p:nvPr>
            <p:ph type="sldNum" sz="quarter" idx="5"/>
          </p:nvPr>
        </p:nvSpPr>
        <p:spPr/>
        <p:txBody>
          <a:bodyPr/>
          <a:lstStyle/>
          <a:p>
            <a:pPr defTabSz="495256"/>
            <a:fld id="{4D67E5E6-1937-4E52-9558-8596104B2C10}" type="slidenum">
              <a:rPr lang="en-US">
                <a:solidFill>
                  <a:prstClr val="black"/>
                </a:solidFill>
                <a:latin typeface="Aptos" panose="02110004020202020204"/>
              </a:rPr>
              <a:pPr defTabSz="495256"/>
              <a:t>4</a:t>
            </a:fld>
            <a:endParaRPr lang="en-US">
              <a:solidFill>
                <a:prstClr val="black"/>
              </a:solidFill>
              <a:latin typeface="Aptos" panose="02110004020202020204"/>
            </a:endParaRPr>
          </a:p>
        </p:txBody>
      </p:sp>
      <p:sp>
        <p:nvSpPr>
          <p:cNvPr id="5" name="Date Placeholder 4">
            <a:extLst>
              <a:ext uri="{FF2B5EF4-FFF2-40B4-BE49-F238E27FC236}">
                <a16:creationId xmlns:a16="http://schemas.microsoft.com/office/drawing/2014/main" id="{FF9BED4C-317C-36A3-4BA9-7A0E1448DA8E}"/>
              </a:ext>
            </a:extLst>
          </p:cNvPr>
          <p:cNvSpPr>
            <a:spLocks noGrp="1"/>
          </p:cNvSpPr>
          <p:nvPr>
            <p:ph type="dt" idx="1"/>
          </p:nvPr>
        </p:nvSpPr>
        <p:spPr/>
        <p:txBody>
          <a:bodyPr/>
          <a:lstStyle/>
          <a:p>
            <a:r>
              <a:rPr lang="en-US"/>
              <a:t>11/30/2025 am</a:t>
            </a:r>
          </a:p>
        </p:txBody>
      </p:sp>
      <p:sp>
        <p:nvSpPr>
          <p:cNvPr id="6" name="Footer Placeholder 5">
            <a:extLst>
              <a:ext uri="{FF2B5EF4-FFF2-40B4-BE49-F238E27FC236}">
                <a16:creationId xmlns:a16="http://schemas.microsoft.com/office/drawing/2014/main" id="{1E680B16-C486-99F5-A573-84B0476A0857}"/>
              </a:ext>
            </a:extLst>
          </p:cNvPr>
          <p:cNvSpPr>
            <a:spLocks noGrp="1"/>
          </p:cNvSpPr>
          <p:nvPr>
            <p:ph type="ftr" sz="quarter" idx="4"/>
          </p:nvPr>
        </p:nvSpPr>
        <p:spPr/>
        <p:txBody>
          <a:bodyPr/>
          <a:lstStyle/>
          <a:p>
            <a:r>
              <a:rPr lang="en-US"/>
              <a:t>Richard Lidh</a:t>
            </a:r>
          </a:p>
        </p:txBody>
      </p:sp>
    </p:spTree>
    <p:extLst>
      <p:ext uri="{BB962C8B-B14F-4D97-AF65-F5344CB8AC3E}">
        <p14:creationId xmlns:p14="http://schemas.microsoft.com/office/powerpoint/2010/main" val="362729995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FBAE3A3-4B2A-7A17-92B4-F3271287281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17D0293-8538-F365-79F8-44C5721F563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1AF8152-8DFB-0E25-0A99-0D24123D7B29}"/>
              </a:ext>
            </a:extLst>
          </p:cNvPr>
          <p:cNvSpPr>
            <a:spLocks noGrp="1"/>
          </p:cNvSpPr>
          <p:nvPr>
            <p:ph type="body" idx="1"/>
          </p:nvPr>
        </p:nvSpPr>
        <p:spPr/>
        <p:txBody>
          <a:bodyPr/>
          <a:lstStyle/>
          <a:p>
            <a:pPr defTabSz="990511"/>
            <a:r>
              <a:rPr lang="en-US" b="1" dirty="0"/>
              <a:t>Acts 4:1-4</a:t>
            </a:r>
            <a:r>
              <a:rPr lang="en-US" dirty="0"/>
              <a:t> – “1 And as they were speaking to the people, the priests and the captain of the temple and </a:t>
            </a:r>
            <a:r>
              <a:rPr lang="en-US" b="1" dirty="0"/>
              <a:t>the Sadducees came upon them, 2 greatly annoyed because they were teaching the people</a:t>
            </a:r>
            <a:r>
              <a:rPr lang="en-US" dirty="0"/>
              <a:t> and proclaiming in Jesus the resurrection from the dead. 3 And they arrested them and put them in custody until the next day, for it was already evening. 4 But many of those who had heard the word believed, and the number of the men came to about five thousand.” ESV</a:t>
            </a:r>
          </a:p>
          <a:p>
            <a:pPr defTabSz="990511"/>
            <a:endParaRPr lang="en-US" dirty="0"/>
          </a:p>
          <a:p>
            <a:pPr defTabSz="990511"/>
            <a:r>
              <a:rPr lang="en-US" b="1" dirty="0"/>
              <a:t>Acts 7:51-53</a:t>
            </a:r>
            <a:r>
              <a:rPr lang="en-US" dirty="0"/>
              <a:t> – “51 You stiff-necked people, uncircumcised in heart and ears, </a:t>
            </a:r>
            <a:r>
              <a:rPr lang="en-US" b="1" dirty="0"/>
              <a:t>you always resist the Holy Spirit</a:t>
            </a:r>
            <a:r>
              <a:rPr lang="en-US" dirty="0"/>
              <a:t>. As your fathers did, so do you. 52 Which of the prophets did not your fathers persecute? And they killed those who announced beforehand the coming of the Righteous One, whom you have now betrayed and murdered, 53 you who received the law as delivered by angels and did not keep it.“ ESV</a:t>
            </a:r>
          </a:p>
          <a:p>
            <a:pPr defTabSz="990511"/>
            <a:endParaRPr lang="en-US" dirty="0"/>
          </a:p>
          <a:p>
            <a:pPr defTabSz="990511"/>
            <a:r>
              <a:rPr lang="en-US" b="1" dirty="0"/>
              <a:t>Matthew 10:37</a:t>
            </a:r>
            <a:r>
              <a:rPr lang="en-US" dirty="0"/>
              <a:t> – “</a:t>
            </a:r>
            <a:r>
              <a:rPr lang="en-US" b="1" dirty="0"/>
              <a:t>Whoever loves father or mother more than me is not worthy of me</a:t>
            </a:r>
            <a:r>
              <a:rPr lang="en-US" dirty="0"/>
              <a:t>, and whoever loves son or daughter more than me is not worthy of me.” ESV</a:t>
            </a:r>
          </a:p>
          <a:p>
            <a:pPr defTabSz="990511"/>
            <a:endParaRPr lang="en-US" dirty="0"/>
          </a:p>
          <a:p>
            <a:pPr defTabSz="990511"/>
            <a:r>
              <a:rPr lang="en-US" b="1" dirty="0"/>
              <a:t>Romans 1:16-17</a:t>
            </a:r>
            <a:r>
              <a:rPr lang="en-US" dirty="0"/>
              <a:t> – “16 For I am not ashamed of the gospel, </a:t>
            </a:r>
            <a:r>
              <a:rPr lang="en-US" b="1" dirty="0"/>
              <a:t>for it is the power of God for salvation to everyone who believes</a:t>
            </a:r>
            <a:r>
              <a:rPr lang="en-US" dirty="0"/>
              <a:t>, to the Jew first and also to the Greek. 17 For in it the righteousness of God is revealed from faith for faith, as it is written, ‘The righteous shall live by faith.’“ ESV</a:t>
            </a:r>
          </a:p>
        </p:txBody>
      </p:sp>
      <p:sp>
        <p:nvSpPr>
          <p:cNvPr id="4" name="Slide Number Placeholder 3">
            <a:extLst>
              <a:ext uri="{FF2B5EF4-FFF2-40B4-BE49-F238E27FC236}">
                <a16:creationId xmlns:a16="http://schemas.microsoft.com/office/drawing/2014/main" id="{F586018F-F673-51DA-9929-73FAEDC7E1A7}"/>
              </a:ext>
            </a:extLst>
          </p:cNvPr>
          <p:cNvSpPr>
            <a:spLocks noGrp="1"/>
          </p:cNvSpPr>
          <p:nvPr>
            <p:ph type="sldNum" sz="quarter" idx="5"/>
          </p:nvPr>
        </p:nvSpPr>
        <p:spPr/>
        <p:txBody>
          <a:bodyPr/>
          <a:lstStyle/>
          <a:p>
            <a:pPr defTabSz="495256"/>
            <a:fld id="{4D67E5E6-1937-4E52-9558-8596104B2C10}" type="slidenum">
              <a:rPr lang="en-US">
                <a:solidFill>
                  <a:prstClr val="black"/>
                </a:solidFill>
                <a:latin typeface="Aptos" panose="02110004020202020204"/>
              </a:rPr>
              <a:pPr defTabSz="495256"/>
              <a:t>5</a:t>
            </a:fld>
            <a:endParaRPr lang="en-US">
              <a:solidFill>
                <a:prstClr val="black"/>
              </a:solidFill>
              <a:latin typeface="Aptos" panose="02110004020202020204"/>
            </a:endParaRPr>
          </a:p>
        </p:txBody>
      </p:sp>
      <p:sp>
        <p:nvSpPr>
          <p:cNvPr id="5" name="Date Placeholder 4">
            <a:extLst>
              <a:ext uri="{FF2B5EF4-FFF2-40B4-BE49-F238E27FC236}">
                <a16:creationId xmlns:a16="http://schemas.microsoft.com/office/drawing/2014/main" id="{27737198-5FBD-C4B1-D70E-CBC59AEC2A4A}"/>
              </a:ext>
            </a:extLst>
          </p:cNvPr>
          <p:cNvSpPr>
            <a:spLocks noGrp="1"/>
          </p:cNvSpPr>
          <p:nvPr>
            <p:ph type="dt" idx="1"/>
          </p:nvPr>
        </p:nvSpPr>
        <p:spPr/>
        <p:txBody>
          <a:bodyPr/>
          <a:lstStyle/>
          <a:p>
            <a:r>
              <a:rPr lang="en-US"/>
              <a:t>11/30/2025 am</a:t>
            </a:r>
          </a:p>
        </p:txBody>
      </p:sp>
      <p:sp>
        <p:nvSpPr>
          <p:cNvPr id="6" name="Footer Placeholder 5">
            <a:extLst>
              <a:ext uri="{FF2B5EF4-FFF2-40B4-BE49-F238E27FC236}">
                <a16:creationId xmlns:a16="http://schemas.microsoft.com/office/drawing/2014/main" id="{3AD4F590-A300-43CA-33FB-06FF835CD584}"/>
              </a:ext>
            </a:extLst>
          </p:cNvPr>
          <p:cNvSpPr>
            <a:spLocks noGrp="1"/>
          </p:cNvSpPr>
          <p:nvPr>
            <p:ph type="ftr" sz="quarter" idx="4"/>
          </p:nvPr>
        </p:nvSpPr>
        <p:spPr/>
        <p:txBody>
          <a:bodyPr/>
          <a:lstStyle/>
          <a:p>
            <a:r>
              <a:rPr lang="en-US"/>
              <a:t>Richard Lidh</a:t>
            </a:r>
          </a:p>
        </p:txBody>
      </p:sp>
    </p:spTree>
    <p:extLst>
      <p:ext uri="{BB962C8B-B14F-4D97-AF65-F5344CB8AC3E}">
        <p14:creationId xmlns:p14="http://schemas.microsoft.com/office/powerpoint/2010/main" val="287052904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5DFAB92-651A-16A0-997F-BDCB14522D4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E738EB9-9136-1067-3A1D-0F4434BC462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C4B4ADA-96E9-9125-E6DE-5AC2D42BDED4}"/>
              </a:ext>
            </a:extLst>
          </p:cNvPr>
          <p:cNvSpPr>
            <a:spLocks noGrp="1"/>
          </p:cNvSpPr>
          <p:nvPr>
            <p:ph type="body" idx="1"/>
          </p:nvPr>
        </p:nvSpPr>
        <p:spPr/>
        <p:txBody>
          <a:bodyPr/>
          <a:lstStyle/>
          <a:p>
            <a:pPr defTabSz="990511"/>
            <a:r>
              <a:rPr lang="en-US" b="1" dirty="0"/>
              <a:t>Matthew 5:21-22, 43-44</a:t>
            </a:r>
            <a:r>
              <a:rPr lang="en-US" dirty="0"/>
              <a:t> – “21 You have heard that it was said to those of old, 'You shall not murder; and whoever murders will be liable to judgment.' 22 But I say to you that everyone who is angry with his brother will be liable to judgment; whoever insults his brother will be liable to the council; and whoever says, 'You fool!' will be liable to the hell of fire … 43 You have heard that it was said, 'You shall love your neighbor and hate your enemy.' 44 But I say to you, </a:t>
            </a:r>
            <a:r>
              <a:rPr lang="en-US" b="1" dirty="0"/>
              <a:t>Love your enemies</a:t>
            </a:r>
            <a:r>
              <a:rPr lang="en-US" dirty="0"/>
              <a:t> and pray for those who persecute you” ESV</a:t>
            </a:r>
          </a:p>
          <a:p>
            <a:pPr defTabSz="990511"/>
            <a:endParaRPr lang="en-US" dirty="0"/>
          </a:p>
          <a:p>
            <a:pPr defTabSz="990511"/>
            <a:r>
              <a:rPr lang="en-US" b="1" dirty="0"/>
              <a:t>John 13:34</a:t>
            </a:r>
            <a:r>
              <a:rPr lang="en-US" dirty="0"/>
              <a:t> – “A new commandment I give to you, that you love one another: </a:t>
            </a:r>
            <a:r>
              <a:rPr lang="en-US" b="1" dirty="0"/>
              <a:t>just as I have loved you</a:t>
            </a:r>
            <a:r>
              <a:rPr lang="en-US" dirty="0"/>
              <a:t>, you also are to love one another.” ESV</a:t>
            </a:r>
          </a:p>
          <a:p>
            <a:pPr defTabSz="990511"/>
            <a:endParaRPr lang="en-US" dirty="0"/>
          </a:p>
          <a:p>
            <a:pPr defTabSz="990511"/>
            <a:r>
              <a:rPr lang="en-US" b="1" dirty="0"/>
              <a:t>Romans 13:8-10</a:t>
            </a:r>
            <a:r>
              <a:rPr lang="en-US" dirty="0"/>
              <a:t> – “8 Owe no one anything, except to love each other, for the one who loves another has fulfilled the law. 9 The commandments, ‘You shall not commit adultery, You shall not murder, You shall not steal, You shall not covet,’ and any other commandment, are summed up in this word: ‘</a:t>
            </a:r>
            <a:r>
              <a:rPr lang="en-US" b="1" dirty="0"/>
              <a:t>You shall love your neighbor as yourself</a:t>
            </a:r>
            <a:r>
              <a:rPr lang="en-US" dirty="0"/>
              <a:t>.’ [see </a:t>
            </a:r>
            <a:r>
              <a:rPr lang="en-US" b="1" dirty="0"/>
              <a:t>Leviticus 19:18</a:t>
            </a:r>
            <a:r>
              <a:rPr lang="en-US" dirty="0"/>
              <a:t>] 10 Love does no wrong to a neighbor; therefore love is the fulfilling of the law. ESV</a:t>
            </a:r>
          </a:p>
          <a:p>
            <a:pPr defTabSz="990511"/>
            <a:endParaRPr lang="en-US" dirty="0"/>
          </a:p>
          <a:p>
            <a:pPr defTabSz="990511"/>
            <a:r>
              <a:rPr lang="en-US" b="1" dirty="0"/>
              <a:t>I Corinthians 16:14</a:t>
            </a:r>
            <a:r>
              <a:rPr lang="en-US" dirty="0"/>
              <a:t> – “</a:t>
            </a:r>
            <a:r>
              <a:rPr lang="en-US" b="1" dirty="0"/>
              <a:t>Let all that you do be done in love</a:t>
            </a:r>
            <a:r>
              <a:rPr lang="en-US" dirty="0"/>
              <a:t>.” ESV</a:t>
            </a:r>
          </a:p>
          <a:p>
            <a:pPr defTabSz="990511"/>
            <a:endParaRPr lang="en-US" dirty="0"/>
          </a:p>
          <a:p>
            <a:pPr defTabSz="990511"/>
            <a:r>
              <a:rPr lang="en-US" b="1" dirty="0"/>
              <a:t>Matthew 5:46-48</a:t>
            </a:r>
            <a:r>
              <a:rPr lang="en-US" dirty="0"/>
              <a:t> – “46 For if you love those who love you, what reward do you have? Do not even the tax collectors do the same? 47 And if you greet only your brothers, what more are you doing than others? Do not even the Gentiles do the same? 48 </a:t>
            </a:r>
            <a:r>
              <a:rPr lang="en-US" b="1" dirty="0"/>
              <a:t>You therefore must be perfect</a:t>
            </a:r>
            <a:r>
              <a:rPr lang="en-US" dirty="0"/>
              <a:t>, as your heavenly Father is perfect.” ESV</a:t>
            </a:r>
          </a:p>
          <a:p>
            <a:pPr defTabSz="990511"/>
            <a:endParaRPr lang="en-US" dirty="0"/>
          </a:p>
        </p:txBody>
      </p:sp>
      <p:sp>
        <p:nvSpPr>
          <p:cNvPr id="4" name="Slide Number Placeholder 3">
            <a:extLst>
              <a:ext uri="{FF2B5EF4-FFF2-40B4-BE49-F238E27FC236}">
                <a16:creationId xmlns:a16="http://schemas.microsoft.com/office/drawing/2014/main" id="{9214CA8D-D528-481A-7C6A-F1E631C8ABBE}"/>
              </a:ext>
            </a:extLst>
          </p:cNvPr>
          <p:cNvSpPr>
            <a:spLocks noGrp="1"/>
          </p:cNvSpPr>
          <p:nvPr>
            <p:ph type="sldNum" sz="quarter" idx="5"/>
          </p:nvPr>
        </p:nvSpPr>
        <p:spPr/>
        <p:txBody>
          <a:bodyPr/>
          <a:lstStyle/>
          <a:p>
            <a:pPr defTabSz="495256"/>
            <a:fld id="{4D67E5E6-1937-4E52-9558-8596104B2C10}" type="slidenum">
              <a:rPr lang="en-US">
                <a:solidFill>
                  <a:prstClr val="black"/>
                </a:solidFill>
                <a:latin typeface="Aptos" panose="02110004020202020204"/>
              </a:rPr>
              <a:pPr defTabSz="495256"/>
              <a:t>6</a:t>
            </a:fld>
            <a:endParaRPr lang="en-US">
              <a:solidFill>
                <a:prstClr val="black"/>
              </a:solidFill>
              <a:latin typeface="Aptos" panose="02110004020202020204"/>
            </a:endParaRPr>
          </a:p>
        </p:txBody>
      </p:sp>
      <p:sp>
        <p:nvSpPr>
          <p:cNvPr id="5" name="Date Placeholder 4">
            <a:extLst>
              <a:ext uri="{FF2B5EF4-FFF2-40B4-BE49-F238E27FC236}">
                <a16:creationId xmlns:a16="http://schemas.microsoft.com/office/drawing/2014/main" id="{86259941-E7EF-68B4-0280-DA8E376016C2}"/>
              </a:ext>
            </a:extLst>
          </p:cNvPr>
          <p:cNvSpPr>
            <a:spLocks noGrp="1"/>
          </p:cNvSpPr>
          <p:nvPr>
            <p:ph type="dt" idx="1"/>
          </p:nvPr>
        </p:nvSpPr>
        <p:spPr/>
        <p:txBody>
          <a:bodyPr/>
          <a:lstStyle/>
          <a:p>
            <a:r>
              <a:rPr lang="en-US"/>
              <a:t>11/30/2025 am</a:t>
            </a:r>
          </a:p>
        </p:txBody>
      </p:sp>
      <p:sp>
        <p:nvSpPr>
          <p:cNvPr id="6" name="Footer Placeholder 5">
            <a:extLst>
              <a:ext uri="{FF2B5EF4-FFF2-40B4-BE49-F238E27FC236}">
                <a16:creationId xmlns:a16="http://schemas.microsoft.com/office/drawing/2014/main" id="{3191978B-3EE9-F394-5145-90D41586F9E6}"/>
              </a:ext>
            </a:extLst>
          </p:cNvPr>
          <p:cNvSpPr>
            <a:spLocks noGrp="1"/>
          </p:cNvSpPr>
          <p:nvPr>
            <p:ph type="ftr" sz="quarter" idx="4"/>
          </p:nvPr>
        </p:nvSpPr>
        <p:spPr/>
        <p:txBody>
          <a:bodyPr/>
          <a:lstStyle/>
          <a:p>
            <a:r>
              <a:rPr lang="en-US"/>
              <a:t>Richard Lidh</a:t>
            </a:r>
          </a:p>
        </p:txBody>
      </p:sp>
    </p:spTree>
    <p:extLst>
      <p:ext uri="{BB962C8B-B14F-4D97-AF65-F5344CB8AC3E}">
        <p14:creationId xmlns:p14="http://schemas.microsoft.com/office/powerpoint/2010/main" val="85351146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C30BC8D-8A0C-6562-C03B-E2573C287CE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05D56A6-7C0A-470E-4C49-040A26EED30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EE688FF-25F7-4B42-AF93-F05B17BEF09E}"/>
              </a:ext>
            </a:extLst>
          </p:cNvPr>
          <p:cNvSpPr>
            <a:spLocks noGrp="1"/>
          </p:cNvSpPr>
          <p:nvPr>
            <p:ph type="body" idx="1"/>
          </p:nvPr>
        </p:nvSpPr>
        <p:spPr/>
        <p:txBody>
          <a:bodyPr/>
          <a:lstStyle/>
          <a:p>
            <a:pPr defTabSz="990511"/>
            <a:r>
              <a:rPr lang="en-US" b="1" dirty="0"/>
              <a:t>I Peter 2:11</a:t>
            </a:r>
            <a:r>
              <a:rPr lang="en-US" dirty="0"/>
              <a:t> – “Beloved, I urge you as sojourners and exiles to </a:t>
            </a:r>
            <a:r>
              <a:rPr lang="en-US" b="1" dirty="0"/>
              <a:t>abstain from the passions of the flesh</a:t>
            </a:r>
            <a:r>
              <a:rPr lang="en-US" dirty="0"/>
              <a:t>, which wage war against your soul.” ESV</a:t>
            </a:r>
          </a:p>
          <a:p>
            <a:pPr defTabSz="990511"/>
            <a:endParaRPr lang="en-US" dirty="0"/>
          </a:p>
          <a:p>
            <a:pPr defTabSz="990511"/>
            <a:r>
              <a:rPr lang="en-US" b="1" dirty="0"/>
              <a:t>Matthew 5:38-42</a:t>
            </a:r>
            <a:r>
              <a:rPr lang="en-US" dirty="0"/>
              <a:t> – “38 You have heard that it was said, 'An eye for an eye and a tooth for a tooth.' 39 But I say to you, </a:t>
            </a:r>
            <a:r>
              <a:rPr lang="en-US" b="1" dirty="0"/>
              <a:t>Do not resist the one who is evil</a:t>
            </a:r>
            <a:r>
              <a:rPr lang="en-US" dirty="0"/>
              <a:t>. But if anyone slaps you on the right cheek, turn to him the other also. 40 And if anyone would sue you and take your tunic, let him have your cloak as well. 41 And if anyone forces you to go one mile, go with him two miles. 42 Give to the one who begs from you, and do not refuse the one who would borrow from you.” ESV</a:t>
            </a:r>
          </a:p>
          <a:p>
            <a:pPr defTabSz="990511"/>
            <a:endParaRPr lang="en-US" dirty="0"/>
          </a:p>
          <a:p>
            <a:pPr defTabSz="990511"/>
            <a:r>
              <a:rPr lang="en-US" b="1" dirty="0"/>
              <a:t>Romans 12:1</a:t>
            </a:r>
            <a:r>
              <a:rPr lang="en-US" dirty="0"/>
              <a:t> – “I appeal to you therefore, brothers, by the mercies of God, to present your bodies as a living sacrifice, </a:t>
            </a:r>
            <a:r>
              <a:rPr lang="en-US" b="1" dirty="0"/>
              <a:t>holy and acceptable to God</a:t>
            </a:r>
            <a:r>
              <a:rPr lang="en-US" dirty="0"/>
              <a:t>, which is your spiritual worship.” ESV</a:t>
            </a:r>
          </a:p>
          <a:p>
            <a:pPr defTabSz="990511"/>
            <a:endParaRPr lang="en-US" dirty="0"/>
          </a:p>
          <a:p>
            <a:pPr defTabSz="990511"/>
            <a:r>
              <a:rPr lang="en-US" b="1" dirty="0"/>
              <a:t>John 3:16-17</a:t>
            </a:r>
            <a:r>
              <a:rPr lang="en-US" dirty="0"/>
              <a:t> – “16 For </a:t>
            </a:r>
            <a:r>
              <a:rPr lang="en-US" b="1" dirty="0"/>
              <a:t>God so loved the world</a:t>
            </a:r>
            <a:r>
              <a:rPr lang="en-US" dirty="0"/>
              <a:t>, that he gave his only Son, that whoever believes in him should not perish but have eternal life. 17 For God did not send his Son into the world to condemn the world, but in order that the world might be saved through him.” ESV</a:t>
            </a:r>
          </a:p>
          <a:p>
            <a:pPr defTabSz="990511"/>
            <a:endParaRPr lang="en-US" dirty="0"/>
          </a:p>
          <a:p>
            <a:pPr defTabSz="990511"/>
            <a:r>
              <a:rPr lang="en-US" b="1" dirty="0"/>
              <a:t>John 15:12-13</a:t>
            </a:r>
            <a:r>
              <a:rPr lang="en-US" dirty="0"/>
              <a:t> – “12 This is my commandment, that you love one another </a:t>
            </a:r>
            <a:r>
              <a:rPr lang="en-US" b="1" dirty="0"/>
              <a:t>as I have loved you</a:t>
            </a:r>
            <a:r>
              <a:rPr lang="en-US" dirty="0"/>
              <a:t>. 13 Greater love has no one than this, that someone lays down his life for his friends.” ESV</a:t>
            </a:r>
          </a:p>
          <a:p>
            <a:pPr defTabSz="990511"/>
            <a:endParaRPr lang="en-US" dirty="0"/>
          </a:p>
          <a:p>
            <a:pPr defTabSz="990511"/>
            <a:r>
              <a:rPr lang="en-US" b="1" dirty="0"/>
              <a:t>I John 3:16</a:t>
            </a:r>
            <a:r>
              <a:rPr lang="en-US" dirty="0"/>
              <a:t> – “By this we know love, that </a:t>
            </a:r>
            <a:r>
              <a:rPr lang="en-US" b="1" dirty="0"/>
              <a:t>he laid down his life for us</a:t>
            </a:r>
            <a:r>
              <a:rPr lang="en-US" dirty="0"/>
              <a:t>, and we ought to lay down our lives for the brothers.” ESV</a:t>
            </a:r>
          </a:p>
        </p:txBody>
      </p:sp>
      <p:sp>
        <p:nvSpPr>
          <p:cNvPr id="4" name="Slide Number Placeholder 3">
            <a:extLst>
              <a:ext uri="{FF2B5EF4-FFF2-40B4-BE49-F238E27FC236}">
                <a16:creationId xmlns:a16="http://schemas.microsoft.com/office/drawing/2014/main" id="{21261CE9-3260-FCBB-0E96-33593AB0D19D}"/>
              </a:ext>
            </a:extLst>
          </p:cNvPr>
          <p:cNvSpPr>
            <a:spLocks noGrp="1"/>
          </p:cNvSpPr>
          <p:nvPr>
            <p:ph type="sldNum" sz="quarter" idx="5"/>
          </p:nvPr>
        </p:nvSpPr>
        <p:spPr/>
        <p:txBody>
          <a:bodyPr/>
          <a:lstStyle/>
          <a:p>
            <a:pPr defTabSz="495256"/>
            <a:fld id="{4D67E5E6-1937-4E52-9558-8596104B2C10}" type="slidenum">
              <a:rPr lang="en-US">
                <a:solidFill>
                  <a:prstClr val="black"/>
                </a:solidFill>
                <a:latin typeface="Aptos" panose="02110004020202020204"/>
              </a:rPr>
              <a:pPr defTabSz="495256"/>
              <a:t>7</a:t>
            </a:fld>
            <a:endParaRPr lang="en-US">
              <a:solidFill>
                <a:prstClr val="black"/>
              </a:solidFill>
              <a:latin typeface="Aptos" panose="02110004020202020204"/>
            </a:endParaRPr>
          </a:p>
        </p:txBody>
      </p:sp>
      <p:sp>
        <p:nvSpPr>
          <p:cNvPr id="5" name="Date Placeholder 4">
            <a:extLst>
              <a:ext uri="{FF2B5EF4-FFF2-40B4-BE49-F238E27FC236}">
                <a16:creationId xmlns:a16="http://schemas.microsoft.com/office/drawing/2014/main" id="{170EB16A-B038-35E8-B2A6-43F0223CF4DD}"/>
              </a:ext>
            </a:extLst>
          </p:cNvPr>
          <p:cNvSpPr>
            <a:spLocks noGrp="1"/>
          </p:cNvSpPr>
          <p:nvPr>
            <p:ph type="dt" idx="1"/>
          </p:nvPr>
        </p:nvSpPr>
        <p:spPr/>
        <p:txBody>
          <a:bodyPr/>
          <a:lstStyle/>
          <a:p>
            <a:r>
              <a:rPr lang="en-US"/>
              <a:t>11/30/2025 am</a:t>
            </a:r>
          </a:p>
        </p:txBody>
      </p:sp>
      <p:sp>
        <p:nvSpPr>
          <p:cNvPr id="6" name="Footer Placeholder 5">
            <a:extLst>
              <a:ext uri="{FF2B5EF4-FFF2-40B4-BE49-F238E27FC236}">
                <a16:creationId xmlns:a16="http://schemas.microsoft.com/office/drawing/2014/main" id="{0272FA07-C2BB-A4A8-864B-BBA9DCCEC3F9}"/>
              </a:ext>
            </a:extLst>
          </p:cNvPr>
          <p:cNvSpPr>
            <a:spLocks noGrp="1"/>
          </p:cNvSpPr>
          <p:nvPr>
            <p:ph type="ftr" sz="quarter" idx="4"/>
          </p:nvPr>
        </p:nvSpPr>
        <p:spPr/>
        <p:txBody>
          <a:bodyPr/>
          <a:lstStyle/>
          <a:p>
            <a:r>
              <a:rPr lang="en-US"/>
              <a:t>Richard Lidh</a:t>
            </a:r>
          </a:p>
        </p:txBody>
      </p:sp>
    </p:spTree>
    <p:extLst>
      <p:ext uri="{BB962C8B-B14F-4D97-AF65-F5344CB8AC3E}">
        <p14:creationId xmlns:p14="http://schemas.microsoft.com/office/powerpoint/2010/main" val="173238850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E92312C-4618-C25E-D0C0-A841B93FD9C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2576564-62DE-37A8-B61D-A6272EF1035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B6C6BA0-EEC9-80F3-2B7F-9D09A2F158F9}"/>
              </a:ext>
            </a:extLst>
          </p:cNvPr>
          <p:cNvSpPr>
            <a:spLocks noGrp="1"/>
          </p:cNvSpPr>
          <p:nvPr>
            <p:ph type="body" idx="1"/>
          </p:nvPr>
        </p:nvSpPr>
        <p:spPr/>
        <p:txBody>
          <a:bodyPr/>
          <a:lstStyle/>
          <a:p>
            <a:pPr defTabSz="990511"/>
            <a:r>
              <a:rPr lang="en-US" b="1" dirty="0"/>
              <a:t>John 14:15</a:t>
            </a:r>
            <a:r>
              <a:rPr lang="en-US" dirty="0"/>
              <a:t> – “</a:t>
            </a:r>
            <a:r>
              <a:rPr lang="en-US" b="1" dirty="0"/>
              <a:t>If you love me, you will keep my commandments</a:t>
            </a:r>
            <a:r>
              <a:rPr lang="en-US" dirty="0"/>
              <a:t>.” ESV</a:t>
            </a:r>
          </a:p>
          <a:p>
            <a:pPr defTabSz="990511"/>
            <a:endParaRPr lang="en-US" dirty="0"/>
          </a:p>
        </p:txBody>
      </p:sp>
      <p:sp>
        <p:nvSpPr>
          <p:cNvPr id="4" name="Slide Number Placeholder 3">
            <a:extLst>
              <a:ext uri="{FF2B5EF4-FFF2-40B4-BE49-F238E27FC236}">
                <a16:creationId xmlns:a16="http://schemas.microsoft.com/office/drawing/2014/main" id="{504D4B76-87FF-E962-E36B-4E0D5A2E1F9F}"/>
              </a:ext>
            </a:extLst>
          </p:cNvPr>
          <p:cNvSpPr>
            <a:spLocks noGrp="1"/>
          </p:cNvSpPr>
          <p:nvPr>
            <p:ph type="sldNum" sz="quarter" idx="5"/>
          </p:nvPr>
        </p:nvSpPr>
        <p:spPr/>
        <p:txBody>
          <a:bodyPr/>
          <a:lstStyle/>
          <a:p>
            <a:pPr defTabSz="495256"/>
            <a:fld id="{4D67E5E6-1937-4E52-9558-8596104B2C10}" type="slidenum">
              <a:rPr lang="en-US">
                <a:solidFill>
                  <a:prstClr val="black"/>
                </a:solidFill>
                <a:latin typeface="Aptos" panose="02110004020202020204"/>
              </a:rPr>
              <a:pPr defTabSz="495256"/>
              <a:t>8</a:t>
            </a:fld>
            <a:endParaRPr lang="en-US">
              <a:solidFill>
                <a:prstClr val="black"/>
              </a:solidFill>
              <a:latin typeface="Aptos" panose="02110004020202020204"/>
            </a:endParaRPr>
          </a:p>
        </p:txBody>
      </p:sp>
      <p:sp>
        <p:nvSpPr>
          <p:cNvPr id="5" name="Date Placeholder 4">
            <a:extLst>
              <a:ext uri="{FF2B5EF4-FFF2-40B4-BE49-F238E27FC236}">
                <a16:creationId xmlns:a16="http://schemas.microsoft.com/office/drawing/2014/main" id="{94FEF92E-2795-B86B-CDC0-8CE51204E7A8}"/>
              </a:ext>
            </a:extLst>
          </p:cNvPr>
          <p:cNvSpPr>
            <a:spLocks noGrp="1"/>
          </p:cNvSpPr>
          <p:nvPr>
            <p:ph type="dt" idx="1"/>
          </p:nvPr>
        </p:nvSpPr>
        <p:spPr/>
        <p:txBody>
          <a:bodyPr/>
          <a:lstStyle/>
          <a:p>
            <a:r>
              <a:rPr lang="en-US"/>
              <a:t>11/30/2025 am</a:t>
            </a:r>
          </a:p>
        </p:txBody>
      </p:sp>
      <p:sp>
        <p:nvSpPr>
          <p:cNvPr id="6" name="Footer Placeholder 5">
            <a:extLst>
              <a:ext uri="{FF2B5EF4-FFF2-40B4-BE49-F238E27FC236}">
                <a16:creationId xmlns:a16="http://schemas.microsoft.com/office/drawing/2014/main" id="{F622DE03-7019-8BA9-2590-B450430CCCC0}"/>
              </a:ext>
            </a:extLst>
          </p:cNvPr>
          <p:cNvSpPr>
            <a:spLocks noGrp="1"/>
          </p:cNvSpPr>
          <p:nvPr>
            <p:ph type="ftr" sz="quarter" idx="4"/>
          </p:nvPr>
        </p:nvSpPr>
        <p:spPr/>
        <p:txBody>
          <a:bodyPr/>
          <a:lstStyle/>
          <a:p>
            <a:r>
              <a:rPr lang="en-US"/>
              <a:t>Richard Lidh</a:t>
            </a:r>
          </a:p>
        </p:txBody>
      </p:sp>
    </p:spTree>
    <p:extLst>
      <p:ext uri="{BB962C8B-B14F-4D97-AF65-F5344CB8AC3E}">
        <p14:creationId xmlns:p14="http://schemas.microsoft.com/office/powerpoint/2010/main" val="181833476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D9BC08F-9400-8B3E-A388-D28BC16B9CF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C54412C-2358-83A3-3852-4E1B58891C4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7EC9C23-B6AB-75DE-B9D6-A28A88E984A0}"/>
              </a:ext>
            </a:extLst>
          </p:cNvPr>
          <p:cNvSpPr>
            <a:spLocks noGrp="1"/>
          </p:cNvSpPr>
          <p:nvPr>
            <p:ph type="body" idx="1"/>
          </p:nvPr>
        </p:nvSpPr>
        <p:spPr/>
        <p:txBody>
          <a:bodyPr/>
          <a:lstStyle/>
          <a:p>
            <a:pPr defTabSz="990511"/>
            <a:r>
              <a:rPr lang="en-US" b="1" dirty="0"/>
              <a:t>I Samuel 15:22-23</a:t>
            </a:r>
            <a:r>
              <a:rPr lang="en-US" dirty="0"/>
              <a:t> – “22 And Samuel said, ‘Has the Lord as great delight in burnt offerings and sacrifices, as in obeying the voice of the Lord? Behold, </a:t>
            </a:r>
            <a:r>
              <a:rPr lang="en-US" b="1" dirty="0"/>
              <a:t>to obey is better than sacrifice</a:t>
            </a:r>
            <a:r>
              <a:rPr lang="en-US" dirty="0"/>
              <a:t>, and to listen than the fat of rams. 23 For rebellion is as the sin of divination, and presumption is as iniquity and idolatry. Because you have rejected the word of the Lord, he has also rejected you from being king.’“ ESV</a:t>
            </a:r>
          </a:p>
          <a:p>
            <a:pPr defTabSz="990511"/>
            <a:endParaRPr lang="en-US" dirty="0"/>
          </a:p>
          <a:p>
            <a:pPr defTabSz="990511"/>
            <a:r>
              <a:rPr lang="en-US" b="1" dirty="0"/>
              <a:t>John 14:21-24</a:t>
            </a:r>
            <a:r>
              <a:rPr lang="en-US" dirty="0"/>
              <a:t> – “’21 Whoever has my commandments and keeps them, he it is who loves me. And he who loves me will be loved by my Father, and I will love him and manifest myself to him.’ 22 Judas (not Iscariot) said to him, ‘Lord, how is it that you will manifest yourself to us, and not to the world?’ 23 Jesus answered him, ‘If anyone loves me, </a:t>
            </a:r>
            <a:r>
              <a:rPr lang="en-US" b="1" dirty="0"/>
              <a:t>he will keep my word</a:t>
            </a:r>
            <a:r>
              <a:rPr lang="en-US" dirty="0"/>
              <a:t>, and my Father will love him, and we will come to him and make our home with him. 24 Whoever does not love me does not keep my words. And the word that you hear is not mine but the Father's who sent me.’” ESV</a:t>
            </a:r>
          </a:p>
          <a:p>
            <a:pPr defTabSz="990511"/>
            <a:endParaRPr lang="en-US" dirty="0"/>
          </a:p>
          <a:p>
            <a:pPr defTabSz="990511"/>
            <a:r>
              <a:rPr lang="en-US" b="1" dirty="0"/>
              <a:t>Hebrews 5:8-9</a:t>
            </a:r>
            <a:r>
              <a:rPr lang="en-US" dirty="0"/>
              <a:t> – “8 Although he was a son, </a:t>
            </a:r>
            <a:r>
              <a:rPr lang="en-US" b="1" dirty="0"/>
              <a:t>he learned obedience</a:t>
            </a:r>
            <a:r>
              <a:rPr lang="en-US" dirty="0"/>
              <a:t> through what he suffered. 9 And being made perfect, he became the source of eternal salvation to all who obey him” ESV</a:t>
            </a:r>
          </a:p>
          <a:p>
            <a:pPr defTabSz="990511"/>
            <a:endParaRPr lang="en-US" dirty="0"/>
          </a:p>
          <a:p>
            <a:pPr defTabSz="990511"/>
            <a:r>
              <a:rPr lang="en-US" b="1" dirty="0"/>
              <a:t>I John 2:3-6</a:t>
            </a:r>
            <a:r>
              <a:rPr lang="en-US" dirty="0"/>
              <a:t> – “3 And by this we know that we have come to know him, if we keep his commandments. 4 Whoever says ‘I know him’ but does not keep his commandments is a liar, and the truth is not in him, 5 but whoever keeps his word, in him truly the love of God is perfected. </a:t>
            </a:r>
            <a:r>
              <a:rPr lang="en-US" b="1" dirty="0"/>
              <a:t>By this we may be sure</a:t>
            </a:r>
            <a:r>
              <a:rPr lang="en-US" dirty="0"/>
              <a:t> that we are in him: 6 whoever says he abides in him ought to walk in the same way in which he walked.” ESV</a:t>
            </a:r>
          </a:p>
          <a:p>
            <a:pPr defTabSz="990511"/>
            <a:endParaRPr lang="en-US" dirty="0"/>
          </a:p>
          <a:p>
            <a:pPr defTabSz="990511"/>
            <a:r>
              <a:rPr lang="en-US" b="1" dirty="0"/>
              <a:t>I John 3:24</a:t>
            </a:r>
            <a:r>
              <a:rPr lang="en-US" dirty="0"/>
              <a:t> – “</a:t>
            </a:r>
            <a:r>
              <a:rPr lang="en-US" b="1" dirty="0"/>
              <a:t>Whoever keeps his commandments</a:t>
            </a:r>
            <a:r>
              <a:rPr lang="en-US" dirty="0"/>
              <a:t> abides in him, and he in them. And by this we know that he abides in us, by the Spirit whom he has given us.” ESV</a:t>
            </a:r>
          </a:p>
        </p:txBody>
      </p:sp>
      <p:sp>
        <p:nvSpPr>
          <p:cNvPr id="4" name="Slide Number Placeholder 3">
            <a:extLst>
              <a:ext uri="{FF2B5EF4-FFF2-40B4-BE49-F238E27FC236}">
                <a16:creationId xmlns:a16="http://schemas.microsoft.com/office/drawing/2014/main" id="{CDB6795C-5075-2D8B-05CA-64A312204498}"/>
              </a:ext>
            </a:extLst>
          </p:cNvPr>
          <p:cNvSpPr>
            <a:spLocks noGrp="1"/>
          </p:cNvSpPr>
          <p:nvPr>
            <p:ph type="sldNum" sz="quarter" idx="5"/>
          </p:nvPr>
        </p:nvSpPr>
        <p:spPr/>
        <p:txBody>
          <a:bodyPr/>
          <a:lstStyle/>
          <a:p>
            <a:pPr defTabSz="495256"/>
            <a:fld id="{4D67E5E6-1937-4E52-9558-8596104B2C10}" type="slidenum">
              <a:rPr lang="en-US">
                <a:solidFill>
                  <a:prstClr val="black"/>
                </a:solidFill>
                <a:latin typeface="Aptos" panose="02110004020202020204"/>
              </a:rPr>
              <a:pPr defTabSz="495256"/>
              <a:t>9</a:t>
            </a:fld>
            <a:endParaRPr lang="en-US">
              <a:solidFill>
                <a:prstClr val="black"/>
              </a:solidFill>
              <a:latin typeface="Aptos" panose="02110004020202020204"/>
            </a:endParaRPr>
          </a:p>
        </p:txBody>
      </p:sp>
      <p:sp>
        <p:nvSpPr>
          <p:cNvPr id="5" name="Date Placeholder 4">
            <a:extLst>
              <a:ext uri="{FF2B5EF4-FFF2-40B4-BE49-F238E27FC236}">
                <a16:creationId xmlns:a16="http://schemas.microsoft.com/office/drawing/2014/main" id="{E08130E3-DAE9-BCB7-54FA-1C4CAB0C237B}"/>
              </a:ext>
            </a:extLst>
          </p:cNvPr>
          <p:cNvSpPr>
            <a:spLocks noGrp="1"/>
          </p:cNvSpPr>
          <p:nvPr>
            <p:ph type="dt" idx="1"/>
          </p:nvPr>
        </p:nvSpPr>
        <p:spPr/>
        <p:txBody>
          <a:bodyPr/>
          <a:lstStyle/>
          <a:p>
            <a:r>
              <a:rPr lang="en-US"/>
              <a:t>11/30/2025 am</a:t>
            </a:r>
          </a:p>
        </p:txBody>
      </p:sp>
      <p:sp>
        <p:nvSpPr>
          <p:cNvPr id="6" name="Footer Placeholder 5">
            <a:extLst>
              <a:ext uri="{FF2B5EF4-FFF2-40B4-BE49-F238E27FC236}">
                <a16:creationId xmlns:a16="http://schemas.microsoft.com/office/drawing/2014/main" id="{9A91F76C-8467-4C3E-3CA7-B477AE3F6321}"/>
              </a:ext>
            </a:extLst>
          </p:cNvPr>
          <p:cNvSpPr>
            <a:spLocks noGrp="1"/>
          </p:cNvSpPr>
          <p:nvPr>
            <p:ph type="ftr" sz="quarter" idx="4"/>
          </p:nvPr>
        </p:nvSpPr>
        <p:spPr/>
        <p:txBody>
          <a:bodyPr/>
          <a:lstStyle/>
          <a:p>
            <a:r>
              <a:rPr lang="en-US"/>
              <a:t>Richard Lidh</a:t>
            </a:r>
          </a:p>
        </p:txBody>
      </p:sp>
    </p:spTree>
    <p:extLst>
      <p:ext uri="{BB962C8B-B14F-4D97-AF65-F5344CB8AC3E}">
        <p14:creationId xmlns:p14="http://schemas.microsoft.com/office/powerpoint/2010/main" val="103595370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657350" y="4464028"/>
            <a:ext cx="6858000" cy="1194650"/>
          </a:xfrm>
        </p:spPr>
        <p:txBody>
          <a:bodyPr wrap="none" anchor="t">
            <a:normAutofit/>
          </a:bodyPr>
          <a:lstStyle>
            <a:lvl1pPr algn="r">
              <a:defRPr sz="7200" b="0" spc="-225">
                <a:gradFill flip="none" rotWithShape="1">
                  <a:gsLst>
                    <a:gs pos="32000">
                      <a:schemeClr val="tx1">
                        <a:lumMod val="89000"/>
                      </a:schemeClr>
                    </a:gs>
                    <a:gs pos="1000">
                      <a:schemeClr val="bg1">
                        <a:lumMod val="41000"/>
                        <a:lumOff val="59000"/>
                      </a:schemeClr>
                    </a:gs>
                    <a:gs pos="100000">
                      <a:schemeClr val="tx2">
                        <a:lumMod val="0"/>
                        <a:lumOff val="100000"/>
                      </a:schemeClr>
                    </a:gs>
                  </a:gsLst>
                  <a:lin ang="8100000" scaled="1"/>
                  <a:tileRect/>
                </a:gradFill>
                <a:effectLst>
                  <a:outerShdw blurRad="469900" dist="342900" dir="5400000" sy="-20000" rotWithShape="0">
                    <a:prstClr val="black">
                      <a:alpha val="66000"/>
                    </a:prstClr>
                  </a:outerShdw>
                </a:effectLst>
                <a:latin typeface="+mj-lt"/>
              </a:defRPr>
            </a:lvl1pPr>
          </a:lstStyle>
          <a:p>
            <a:r>
              <a:rPr lang="en-US"/>
              <a:t>Click to edit Master title style</a:t>
            </a:r>
            <a:endParaRPr lang="en-US" dirty="0"/>
          </a:p>
        </p:txBody>
      </p:sp>
      <p:sp>
        <p:nvSpPr>
          <p:cNvPr id="3" name="Subtitle 2"/>
          <p:cNvSpPr>
            <a:spLocks noGrp="1"/>
          </p:cNvSpPr>
          <p:nvPr>
            <p:ph type="subTitle" idx="1"/>
          </p:nvPr>
        </p:nvSpPr>
        <p:spPr>
          <a:xfrm>
            <a:off x="1657349" y="3829878"/>
            <a:ext cx="6858000" cy="618523"/>
          </a:xfrm>
        </p:spPr>
        <p:txBody>
          <a:bodyPr anchor="b">
            <a:normAutofit/>
          </a:bodyPr>
          <a:lstStyle>
            <a:lvl1pPr marL="0" indent="0" algn="r">
              <a:buNone/>
              <a:defRPr sz="2400" b="0">
                <a:gradFill flip="none" rotWithShape="1">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tileRect/>
                </a:gradFill>
                <a:latin typeface="+mj-lt"/>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7" name="Date Placeholder 6"/>
          <p:cNvSpPr>
            <a:spLocks noGrp="1"/>
          </p:cNvSpPr>
          <p:nvPr>
            <p:ph type="dt" sz="half" idx="10"/>
          </p:nvPr>
        </p:nvSpPr>
        <p:spPr/>
        <p:txBody>
          <a:bodyPr/>
          <a:lstStyle/>
          <a:p>
            <a:fld id="{ECD19FB2-3AAB-4D03-B13A-2960828C78E3}" type="datetimeFigureOut">
              <a:rPr lang="en-US" smtClean="0"/>
              <a:t>12/27/2025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29412581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367161"/>
            <a:ext cx="7886700" cy="819355"/>
          </a:xfrm>
        </p:spPr>
        <p:txBody>
          <a:bodyPr anchor="b"/>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629841" y="987426"/>
            <a:ext cx="7886700" cy="3379735"/>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4" name="Text Placeholder 3"/>
          <p:cNvSpPr>
            <a:spLocks noGrp="1"/>
          </p:cNvSpPr>
          <p:nvPr>
            <p:ph type="body" sz="half" idx="2"/>
          </p:nvPr>
        </p:nvSpPr>
        <p:spPr>
          <a:xfrm>
            <a:off x="629841" y="5186516"/>
            <a:ext cx="7885509" cy="682472"/>
          </a:xfrm>
        </p:spPr>
        <p:txBody>
          <a:bodyPr/>
          <a:lstStyle>
            <a:lvl1pPr marL="0" indent="0">
              <a:buNone/>
              <a:defRPr sz="1200">
                <a:gradFill>
                  <a:gsLst>
                    <a:gs pos="15000">
                      <a:schemeClr val="tx2"/>
                    </a:gs>
                    <a:gs pos="73000">
                      <a:schemeClr val="tx2">
                        <a:lumMod val="60000"/>
                        <a:lumOff val="40000"/>
                      </a:schemeClr>
                    </a:gs>
                    <a:gs pos="0">
                      <a:schemeClr val="tx1"/>
                    </a:gs>
                    <a:gs pos="100000">
                      <a:schemeClr val="tx2">
                        <a:lumMod val="0"/>
                        <a:lumOff val="100000"/>
                      </a:schemeClr>
                    </a:gs>
                  </a:gsLst>
                  <a:lin ang="16200000" scaled="1"/>
                </a:gra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1B80C674-7DFC-42FE-B9CD-82963CDB1557}" type="datetimeFigureOut">
              <a:rPr lang="en-US" smtClean="0"/>
              <a:t>12/27/2025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50986929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5"/>
            <a:ext cx="7886700" cy="3534344"/>
          </a:xfrm>
        </p:spPr>
        <p:txBody>
          <a:bodyPr anchor="ctr"/>
          <a:lstStyle>
            <a:lvl1pPr>
              <a:defRPr sz="2400"/>
            </a:lvl1pPr>
          </a:lstStyle>
          <a:p>
            <a:r>
              <a:rPr lang="en-US"/>
              <a:t>Click to edit Master title style</a:t>
            </a:r>
            <a:endParaRPr lang="en-US" dirty="0"/>
          </a:p>
        </p:txBody>
      </p:sp>
      <p:sp>
        <p:nvSpPr>
          <p:cNvPr id="4" name="Text Placeholder 3"/>
          <p:cNvSpPr>
            <a:spLocks noGrp="1"/>
          </p:cNvSpPr>
          <p:nvPr>
            <p:ph type="body" sz="half" idx="2"/>
          </p:nvPr>
        </p:nvSpPr>
        <p:spPr>
          <a:xfrm>
            <a:off x="629841" y="4489399"/>
            <a:ext cx="7885509" cy="1501826"/>
          </a:xfrm>
        </p:spPr>
        <p:txBody>
          <a:bodyPr anchor="ct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2076456F-F47D-4F25-8053-2A695DA0CA7D}" type="datetimeFigureOut">
              <a:rPr lang="en-US" smtClean="0"/>
              <a:t>12/27/2025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39820602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084659" y="365125"/>
            <a:ext cx="6977064" cy="2992904"/>
          </a:xfrm>
        </p:spPr>
        <p:txBody>
          <a:bodyPr anchor="ctr"/>
          <a:lstStyle>
            <a:lvl1pPr>
              <a:defRPr sz="3300"/>
            </a:lvl1pPr>
          </a:lstStyle>
          <a:p>
            <a:r>
              <a:rPr lang="en-US"/>
              <a:t>Click to edit Master title style</a:t>
            </a:r>
            <a:endParaRPr lang="en-US" dirty="0"/>
          </a:p>
        </p:txBody>
      </p:sp>
      <p:sp>
        <p:nvSpPr>
          <p:cNvPr id="12" name="Text Placeholder 3"/>
          <p:cNvSpPr>
            <a:spLocks noGrp="1"/>
          </p:cNvSpPr>
          <p:nvPr>
            <p:ph type="body" sz="half" idx="13"/>
          </p:nvPr>
        </p:nvSpPr>
        <p:spPr>
          <a:xfrm>
            <a:off x="1290484" y="3365557"/>
            <a:ext cx="6564224" cy="548968"/>
          </a:xfrm>
        </p:spPr>
        <p:txBody>
          <a:bodyPr anchor="t">
            <a:normAutofit/>
          </a:bodyPr>
          <a:lstStyle>
            <a:lvl1pPr marL="0" indent="0">
              <a:buNone/>
              <a:defRPr sz="105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4" name="Text Placeholder 3"/>
          <p:cNvSpPr>
            <a:spLocks noGrp="1"/>
          </p:cNvSpPr>
          <p:nvPr>
            <p:ph type="body" sz="half" idx="2"/>
          </p:nvPr>
        </p:nvSpPr>
        <p:spPr>
          <a:xfrm>
            <a:off x="628650" y="4501729"/>
            <a:ext cx="7884318" cy="1489496"/>
          </a:xfrm>
        </p:spPr>
        <p:txBody>
          <a:bodyPr anchor="ctr">
            <a:normAutofit/>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5D6C7379-69CC-4837-9905-BEBA22830C8A}" type="datetimeFigureOut">
              <a:rPr lang="en-US" smtClean="0"/>
              <a:t>12/27/2025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
        <p:nvSpPr>
          <p:cNvPr id="9" name="TextBox 8"/>
          <p:cNvSpPr txBox="1"/>
          <p:nvPr/>
        </p:nvSpPr>
        <p:spPr>
          <a:xfrm>
            <a:off x="833283" y="786824"/>
            <a:ext cx="457200" cy="584776"/>
          </a:xfrm>
          <a:prstGeom prst="rect">
            <a:avLst/>
          </a:prstGeom>
        </p:spPr>
        <p:txBody>
          <a:bodyPr vert="horz" lIns="68580" tIns="34290" rIns="68580" bIns="3429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6000" dirty="0">
                <a:solidFill>
                  <a:schemeClr val="tx1"/>
                </a:solidFill>
                <a:effectLst/>
              </a:rPr>
              <a:t>“</a:t>
            </a:r>
          </a:p>
        </p:txBody>
      </p:sp>
      <p:sp>
        <p:nvSpPr>
          <p:cNvPr id="10" name="TextBox 9"/>
          <p:cNvSpPr txBox="1"/>
          <p:nvPr/>
        </p:nvSpPr>
        <p:spPr>
          <a:xfrm>
            <a:off x="7828359" y="2743200"/>
            <a:ext cx="457200" cy="584776"/>
          </a:xfrm>
          <a:prstGeom prst="rect">
            <a:avLst/>
          </a:prstGeom>
        </p:spPr>
        <p:txBody>
          <a:bodyPr vert="horz" lIns="68580" tIns="34290" rIns="68580" bIns="3429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6000" dirty="0">
                <a:solidFill>
                  <a:schemeClr val="tx1"/>
                </a:solidFill>
                <a:effectLst/>
              </a:rPr>
              <a:t>”</a:t>
            </a:r>
          </a:p>
        </p:txBody>
      </p:sp>
    </p:spTree>
    <p:extLst>
      <p:ext uri="{BB962C8B-B14F-4D97-AF65-F5344CB8AC3E}">
        <p14:creationId xmlns:p14="http://schemas.microsoft.com/office/powerpoint/2010/main" val="69835312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29841" y="2326968"/>
            <a:ext cx="7886700" cy="2511835"/>
          </a:xfrm>
        </p:spPr>
        <p:txBody>
          <a:bodyPr anchor="b">
            <a:normAutofit/>
          </a:bodyPr>
          <a:lstStyle>
            <a:lvl1pPr>
              <a:defRPr sz="4050"/>
            </a:lvl1pPr>
          </a:lstStyle>
          <a:p>
            <a:r>
              <a:rPr lang="en-US"/>
              <a:t>Click to edit Master title style</a:t>
            </a:r>
            <a:endParaRPr lang="en-US" dirty="0"/>
          </a:p>
        </p:txBody>
      </p:sp>
      <p:sp>
        <p:nvSpPr>
          <p:cNvPr id="4" name="Text Placeholder 3"/>
          <p:cNvSpPr>
            <a:spLocks noGrp="1"/>
          </p:cNvSpPr>
          <p:nvPr>
            <p:ph type="body" sz="half" idx="2"/>
          </p:nvPr>
        </p:nvSpPr>
        <p:spPr>
          <a:xfrm>
            <a:off x="629841" y="4850581"/>
            <a:ext cx="7885509" cy="1140644"/>
          </a:xfrm>
        </p:spPr>
        <p:txBody>
          <a:bodyPr anchor="t"/>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49EB8B7E-8AEE-4F10-BFEE-C999AD004D36}" type="datetimeFigureOut">
              <a:rPr lang="en-US" smtClean="0"/>
              <a:t>12/27/2025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07868778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15" name="Title 1"/>
          <p:cNvSpPr>
            <a:spLocks noGrp="1"/>
          </p:cNvSpPr>
          <p:nvPr>
            <p:ph type="title"/>
          </p:nvPr>
        </p:nvSpPr>
        <p:spPr>
          <a:xfrm>
            <a:off x="628650" y="365126"/>
            <a:ext cx="7886700" cy="1325563"/>
          </a:xfrm>
        </p:spPr>
        <p:txBody>
          <a:bodyPr/>
          <a:lstStyle/>
          <a:p>
            <a:r>
              <a:rPr lang="en-US"/>
              <a:t>Click to edit Master title style</a:t>
            </a:r>
            <a:endParaRPr lang="en-US" dirty="0"/>
          </a:p>
        </p:txBody>
      </p:sp>
      <p:sp>
        <p:nvSpPr>
          <p:cNvPr id="7" name="Text Placeholder 2"/>
          <p:cNvSpPr>
            <a:spLocks noGrp="1"/>
          </p:cNvSpPr>
          <p:nvPr>
            <p:ph type="body" idx="1"/>
          </p:nvPr>
        </p:nvSpPr>
        <p:spPr>
          <a:xfrm>
            <a:off x="1002961" y="1885950"/>
            <a:ext cx="2210150" cy="576262"/>
          </a:xfrm>
        </p:spPr>
        <p:txBody>
          <a:bodyPr anchor="b">
            <a:noAutofit/>
          </a:bodyPr>
          <a:lstStyle>
            <a:lvl1pPr marL="0" indent="0">
              <a:buNone/>
              <a:defRPr sz="18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8" name="Text Placeholder 3"/>
          <p:cNvSpPr>
            <a:spLocks noGrp="1"/>
          </p:cNvSpPr>
          <p:nvPr>
            <p:ph type="body" sz="half" idx="15"/>
          </p:nvPr>
        </p:nvSpPr>
        <p:spPr>
          <a:xfrm>
            <a:off x="1017598" y="2571750"/>
            <a:ext cx="2195513" cy="3589338"/>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9" name="Text Placeholder 4"/>
          <p:cNvSpPr>
            <a:spLocks noGrp="1"/>
          </p:cNvSpPr>
          <p:nvPr>
            <p:ph type="body" sz="quarter" idx="3"/>
          </p:nvPr>
        </p:nvSpPr>
        <p:spPr>
          <a:xfrm>
            <a:off x="3440996" y="1885950"/>
            <a:ext cx="2202181" cy="576262"/>
          </a:xfrm>
        </p:spPr>
        <p:txBody>
          <a:bodyPr vert="horz" lIns="91440" tIns="45720" rIns="91440" bIns="45720" rtlCol="0" anchor="b">
            <a:noAutofit/>
          </a:bodyPr>
          <a:lstStyle>
            <a:lvl1pPr>
              <a:buNone/>
              <a:defRPr lang="en-US" sz="18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stStyle>
          <a:p>
            <a:pPr marL="0" lvl="0" indent="0">
              <a:buNone/>
            </a:pPr>
            <a:r>
              <a:rPr lang="en-US"/>
              <a:t>Click to edit Master text styles</a:t>
            </a:r>
          </a:p>
        </p:txBody>
      </p:sp>
      <p:sp>
        <p:nvSpPr>
          <p:cNvPr id="10" name="Text Placeholder 3"/>
          <p:cNvSpPr>
            <a:spLocks noGrp="1"/>
          </p:cNvSpPr>
          <p:nvPr>
            <p:ph type="body" sz="half" idx="16"/>
          </p:nvPr>
        </p:nvSpPr>
        <p:spPr>
          <a:xfrm>
            <a:off x="3433081" y="2571750"/>
            <a:ext cx="2210096" cy="3589338"/>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11" name="Text Placeholder 4"/>
          <p:cNvSpPr>
            <a:spLocks noGrp="1"/>
          </p:cNvSpPr>
          <p:nvPr>
            <p:ph type="body" sz="quarter" idx="13"/>
          </p:nvPr>
        </p:nvSpPr>
        <p:spPr>
          <a:xfrm>
            <a:off x="5871777" y="1885950"/>
            <a:ext cx="2199085" cy="576262"/>
          </a:xfrm>
        </p:spPr>
        <p:txBody>
          <a:bodyPr vert="horz" lIns="91440" tIns="45720" rIns="91440" bIns="45720" rtlCol="0" anchor="b">
            <a:noAutofit/>
          </a:bodyPr>
          <a:lstStyle>
            <a:lvl1pPr>
              <a:buNone/>
              <a:defRPr lang="en-US" sz="1800" b="0" dirty="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stStyle>
          <a:p>
            <a:pPr marL="0" lvl="0" indent="0">
              <a:buNone/>
            </a:pPr>
            <a:r>
              <a:rPr lang="en-US"/>
              <a:t>Click to edit Master text styles</a:t>
            </a:r>
          </a:p>
        </p:txBody>
      </p:sp>
      <p:sp>
        <p:nvSpPr>
          <p:cNvPr id="12" name="Text Placeholder 3"/>
          <p:cNvSpPr>
            <a:spLocks noGrp="1"/>
          </p:cNvSpPr>
          <p:nvPr>
            <p:ph type="body" sz="half" idx="17"/>
          </p:nvPr>
        </p:nvSpPr>
        <p:spPr>
          <a:xfrm>
            <a:off x="5871777" y="2571750"/>
            <a:ext cx="2199085" cy="3589338"/>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3" name="Date Placeholder 2"/>
          <p:cNvSpPr>
            <a:spLocks noGrp="1"/>
          </p:cNvSpPr>
          <p:nvPr>
            <p:ph type="dt" sz="half" idx="10"/>
          </p:nvPr>
        </p:nvSpPr>
        <p:spPr/>
        <p:txBody>
          <a:bodyPr/>
          <a:lstStyle/>
          <a:p>
            <a:fld id="{8668F3F9-58BC-440B-B37B-805B9055EF92}" type="datetimeFigureOut">
              <a:rPr lang="en-US" smtClean="0"/>
              <a:t>12/27/2025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87506894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30" name="Title 1"/>
          <p:cNvSpPr>
            <a:spLocks noGrp="1"/>
          </p:cNvSpPr>
          <p:nvPr>
            <p:ph type="title"/>
          </p:nvPr>
        </p:nvSpPr>
        <p:spPr>
          <a:xfrm>
            <a:off x="628650" y="365126"/>
            <a:ext cx="7886700" cy="1325563"/>
          </a:xfrm>
        </p:spPr>
        <p:txBody>
          <a:bodyPr/>
          <a:lstStyle/>
          <a:p>
            <a:r>
              <a:rPr lang="en-US"/>
              <a:t>Click to edit Master title style</a:t>
            </a:r>
            <a:endParaRPr lang="en-US" dirty="0"/>
          </a:p>
        </p:txBody>
      </p:sp>
      <p:sp>
        <p:nvSpPr>
          <p:cNvPr id="19" name="Text Placeholder 2"/>
          <p:cNvSpPr>
            <a:spLocks noGrp="1"/>
          </p:cNvSpPr>
          <p:nvPr>
            <p:ph type="body" idx="1"/>
          </p:nvPr>
        </p:nvSpPr>
        <p:spPr>
          <a:xfrm>
            <a:off x="999064" y="4297503"/>
            <a:ext cx="2205038" cy="576262"/>
          </a:xfrm>
        </p:spPr>
        <p:txBody>
          <a:bodyPr anchor="b">
            <a:noAutofit/>
          </a:bodyPr>
          <a:lstStyle>
            <a:lvl1pPr marL="0" indent="0">
              <a:buNone/>
              <a:defRPr sz="1800" b="0">
                <a:gradFill>
                  <a:gsLst>
                    <a:gs pos="34000">
                      <a:schemeClr val="tx1">
                        <a:lumMod val="93000"/>
                      </a:schemeClr>
                    </a:gs>
                    <a:gs pos="0">
                      <a:schemeClr val="bg1">
                        <a:lumMod val="41000"/>
                        <a:lumOff val="59000"/>
                      </a:schemeClr>
                    </a:gs>
                    <a:gs pos="100000">
                      <a:schemeClr val="tx2">
                        <a:lumMod val="0"/>
                        <a:lumOff val="100000"/>
                      </a:schemeClr>
                    </a:gs>
                  </a:gsLst>
                  <a:lin ang="4800000" scaled="0"/>
                </a:gra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20" name="Picture Placeholder 2"/>
          <p:cNvSpPr>
            <a:spLocks noGrp="1" noChangeAspect="1"/>
          </p:cNvSpPr>
          <p:nvPr>
            <p:ph type="pic" idx="15"/>
          </p:nvPr>
        </p:nvSpPr>
        <p:spPr>
          <a:xfrm>
            <a:off x="999064" y="2256354"/>
            <a:ext cx="2205038"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200"/>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en-US"/>
              <a:t>Click icon to add picture</a:t>
            </a:r>
            <a:endParaRPr lang="en-US" dirty="0"/>
          </a:p>
        </p:txBody>
      </p:sp>
      <p:sp>
        <p:nvSpPr>
          <p:cNvPr id="21" name="Text Placeholder 3"/>
          <p:cNvSpPr>
            <a:spLocks noGrp="1"/>
          </p:cNvSpPr>
          <p:nvPr>
            <p:ph type="body" sz="half" idx="18"/>
          </p:nvPr>
        </p:nvSpPr>
        <p:spPr>
          <a:xfrm>
            <a:off x="999064" y="4873766"/>
            <a:ext cx="2205038" cy="659189"/>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22" name="Text Placeholder 4"/>
          <p:cNvSpPr>
            <a:spLocks noGrp="1"/>
          </p:cNvSpPr>
          <p:nvPr>
            <p:ph type="body" sz="quarter" idx="3"/>
          </p:nvPr>
        </p:nvSpPr>
        <p:spPr>
          <a:xfrm>
            <a:off x="3426748" y="4297503"/>
            <a:ext cx="2197894" cy="576262"/>
          </a:xfrm>
        </p:spPr>
        <p:txBody>
          <a:bodyPr anchor="b">
            <a:noAutofit/>
          </a:bodyPr>
          <a:lstStyle>
            <a:lvl1pPr marL="0" indent="0">
              <a:buNone/>
              <a:defRPr sz="1800" b="0">
                <a:gradFill>
                  <a:gsLst>
                    <a:gs pos="34000">
                      <a:schemeClr val="tx1">
                        <a:lumMod val="93000"/>
                      </a:schemeClr>
                    </a:gs>
                    <a:gs pos="0">
                      <a:schemeClr val="bg1">
                        <a:lumMod val="41000"/>
                        <a:lumOff val="59000"/>
                      </a:schemeClr>
                    </a:gs>
                    <a:gs pos="100000">
                      <a:schemeClr val="tx2">
                        <a:lumMod val="0"/>
                        <a:lumOff val="100000"/>
                      </a:schemeClr>
                    </a:gs>
                  </a:gsLst>
                  <a:lin ang="4800000" scaled="0"/>
                </a:gra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23" name="Picture Placeholder 2"/>
          <p:cNvSpPr>
            <a:spLocks noGrp="1" noChangeAspect="1"/>
          </p:cNvSpPr>
          <p:nvPr>
            <p:ph type="pic" idx="21"/>
          </p:nvPr>
        </p:nvSpPr>
        <p:spPr>
          <a:xfrm>
            <a:off x="3426747" y="2256354"/>
            <a:ext cx="2197894"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200"/>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en-US"/>
              <a:t>Click icon to add picture</a:t>
            </a:r>
            <a:endParaRPr lang="en-US" dirty="0"/>
          </a:p>
        </p:txBody>
      </p:sp>
      <p:sp>
        <p:nvSpPr>
          <p:cNvPr id="24" name="Text Placeholder 3"/>
          <p:cNvSpPr>
            <a:spLocks noGrp="1"/>
          </p:cNvSpPr>
          <p:nvPr>
            <p:ph type="body" sz="half" idx="19"/>
          </p:nvPr>
        </p:nvSpPr>
        <p:spPr>
          <a:xfrm>
            <a:off x="3425733" y="4873765"/>
            <a:ext cx="2200805" cy="659189"/>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25" name="Text Placeholder 4"/>
          <p:cNvSpPr>
            <a:spLocks noGrp="1"/>
          </p:cNvSpPr>
          <p:nvPr>
            <p:ph type="body" sz="quarter" idx="13"/>
          </p:nvPr>
        </p:nvSpPr>
        <p:spPr>
          <a:xfrm>
            <a:off x="5853242" y="4297503"/>
            <a:ext cx="2199085" cy="576262"/>
          </a:xfrm>
        </p:spPr>
        <p:txBody>
          <a:bodyPr anchor="b">
            <a:noAutofit/>
          </a:bodyPr>
          <a:lstStyle>
            <a:lvl1pPr marL="0" indent="0">
              <a:buNone/>
              <a:defRPr sz="1800" b="0">
                <a:gradFill>
                  <a:gsLst>
                    <a:gs pos="34000">
                      <a:schemeClr val="tx1">
                        <a:lumMod val="93000"/>
                      </a:schemeClr>
                    </a:gs>
                    <a:gs pos="0">
                      <a:schemeClr val="bg1">
                        <a:lumMod val="41000"/>
                        <a:lumOff val="59000"/>
                      </a:schemeClr>
                    </a:gs>
                    <a:gs pos="100000">
                      <a:schemeClr val="tx2">
                        <a:lumMod val="0"/>
                        <a:lumOff val="100000"/>
                      </a:schemeClr>
                    </a:gs>
                  </a:gsLst>
                  <a:lin ang="4800000" scaled="0"/>
                </a:gra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26" name="Picture Placeholder 2"/>
          <p:cNvSpPr>
            <a:spLocks noGrp="1" noChangeAspect="1"/>
          </p:cNvSpPr>
          <p:nvPr>
            <p:ph type="pic" idx="22"/>
          </p:nvPr>
        </p:nvSpPr>
        <p:spPr>
          <a:xfrm>
            <a:off x="5853241" y="2256354"/>
            <a:ext cx="219908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200"/>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en-US"/>
              <a:t>Click icon to add picture</a:t>
            </a:r>
            <a:endParaRPr lang="en-US" dirty="0"/>
          </a:p>
        </p:txBody>
      </p:sp>
      <p:sp>
        <p:nvSpPr>
          <p:cNvPr id="27" name="Text Placeholder 3"/>
          <p:cNvSpPr>
            <a:spLocks noGrp="1"/>
          </p:cNvSpPr>
          <p:nvPr>
            <p:ph type="body" sz="half" idx="20"/>
          </p:nvPr>
        </p:nvSpPr>
        <p:spPr>
          <a:xfrm>
            <a:off x="5853148" y="4873763"/>
            <a:ext cx="2201998" cy="659189"/>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3" name="Date Placeholder 2"/>
          <p:cNvSpPr>
            <a:spLocks noGrp="1"/>
          </p:cNvSpPr>
          <p:nvPr>
            <p:ph type="dt" sz="half" idx="10"/>
          </p:nvPr>
        </p:nvSpPr>
        <p:spPr/>
        <p:txBody>
          <a:bodyPr/>
          <a:lstStyle/>
          <a:p>
            <a:fld id="{0D5A53AF-48EA-489D-8260-9DCAB666386A}" type="datetimeFigureOut">
              <a:rPr lang="en-US" smtClean="0"/>
              <a:t>12/27/2025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90928615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DED02AE-B9A4-47BD-AF8E-97E16144138B}" type="datetimeFigureOut">
              <a:rPr lang="en-US" smtClean="0"/>
              <a:t>12/27/2025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40810924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F0FD78B-DB02-4362-BCDC-98A55456977C}" type="datetimeFigureOut">
              <a:rPr lang="en-US" smtClean="0"/>
              <a:t>12/27/2025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1989489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9916976-5D93-46E4-A98A-FAD63E4D0EA8}" type="datetimeFigureOut">
              <a:rPr lang="en-US" smtClean="0"/>
              <a:t>12/27/2025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77332815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7" name="Title 1"/>
          <p:cNvSpPr>
            <a:spLocks noGrp="1"/>
          </p:cNvSpPr>
          <p:nvPr>
            <p:ph type="ctrTitle"/>
          </p:nvPr>
        </p:nvSpPr>
        <p:spPr>
          <a:xfrm>
            <a:off x="640899" y="4464028"/>
            <a:ext cx="6858000" cy="1194650"/>
          </a:xfrm>
        </p:spPr>
        <p:txBody>
          <a:bodyPr wrap="none" anchor="t">
            <a:normAutofit/>
          </a:bodyPr>
          <a:lstStyle>
            <a:lvl1pPr algn="l">
              <a:defRPr sz="7200" b="0" spc="-225">
                <a:gradFill flip="none" rotWithShape="1">
                  <a:gsLst>
                    <a:gs pos="32000">
                      <a:schemeClr val="tx1">
                        <a:lumMod val="89000"/>
                      </a:schemeClr>
                    </a:gs>
                    <a:gs pos="0">
                      <a:schemeClr val="bg1">
                        <a:lumMod val="47000"/>
                        <a:lumOff val="53000"/>
                      </a:schemeClr>
                    </a:gs>
                    <a:gs pos="100000">
                      <a:schemeClr val="tx2">
                        <a:lumMod val="0"/>
                        <a:lumOff val="100000"/>
                      </a:schemeClr>
                    </a:gs>
                  </a:gsLst>
                  <a:lin ang="8100000" scaled="1"/>
                  <a:tileRect/>
                </a:gradFill>
                <a:effectLst>
                  <a:outerShdw blurRad="469900" dist="342900" dir="5400000" sy="-20000" rotWithShape="0">
                    <a:prstClr val="black">
                      <a:alpha val="66000"/>
                    </a:prstClr>
                  </a:outerShdw>
                </a:effectLst>
                <a:latin typeface="+mj-lt"/>
              </a:defRPr>
            </a:lvl1pPr>
          </a:lstStyle>
          <a:p>
            <a:r>
              <a:rPr lang="en-US"/>
              <a:t>Click to edit Master title style</a:t>
            </a:r>
            <a:endParaRPr lang="en-US" dirty="0"/>
          </a:p>
        </p:txBody>
      </p:sp>
      <p:sp>
        <p:nvSpPr>
          <p:cNvPr id="8" name="Subtitle 2"/>
          <p:cNvSpPr>
            <a:spLocks noGrp="1"/>
          </p:cNvSpPr>
          <p:nvPr>
            <p:ph type="subTitle" idx="1"/>
          </p:nvPr>
        </p:nvSpPr>
        <p:spPr>
          <a:xfrm>
            <a:off x="640899" y="3829878"/>
            <a:ext cx="6858000" cy="617822"/>
          </a:xfrm>
        </p:spPr>
        <p:txBody>
          <a:bodyPr anchor="b">
            <a:normAutofit/>
          </a:bodyPr>
          <a:lstStyle>
            <a:lvl1pPr marL="0" indent="0" algn="l">
              <a:buNone/>
              <a:defRPr sz="2400" b="0">
                <a:gradFill flip="none" rotWithShape="1">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tileRect/>
                </a:gradFill>
                <a:latin typeface="+mj-lt"/>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F39F4F5-F4D2-4D2A-AB60-88D37ADCB869}" type="datetimeFigureOut">
              <a:rPr lang="en-US" smtClean="0"/>
              <a:t>12/27/2025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87856123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40000" y="1825625"/>
            <a:ext cx="3768912"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739880" y="1825625"/>
            <a:ext cx="377547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D23BC6CE-6D1E-47E5-8859-F31AC5380EB2}" type="datetimeFigureOut">
              <a:rPr lang="en-US" smtClean="0"/>
              <a:t>12/27/2025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5043411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40000" y="1681163"/>
            <a:ext cx="3768912" cy="823912"/>
          </a:xfrm>
        </p:spPr>
        <p:txBody>
          <a:bodyPr anchor="b">
            <a:normAutofit/>
          </a:bodyPr>
          <a:lstStyle>
            <a:lvl1pPr marL="0" indent="0">
              <a:buNone/>
              <a:defRPr sz="20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840000" y="2505075"/>
            <a:ext cx="3768912"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739880" y="1681163"/>
            <a:ext cx="3776661" cy="823912"/>
          </a:xfrm>
        </p:spPr>
        <p:txBody>
          <a:bodyPr vert="horz" lIns="91440" tIns="45720" rIns="91440" bIns="45720" rtlCol="0" anchor="b">
            <a:normAutofit/>
          </a:bodyPr>
          <a:lstStyle>
            <a:lvl1pPr>
              <a:buNone/>
              <a:defRPr lang="en-US" sz="20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stStyle>
          <a:p>
            <a:pPr marL="0" lvl="0" indent="0">
              <a:buNone/>
            </a:pPr>
            <a:r>
              <a:rPr lang="en-US"/>
              <a:t>Click to edit Master text styles</a:t>
            </a:r>
          </a:p>
        </p:txBody>
      </p:sp>
      <p:sp>
        <p:nvSpPr>
          <p:cNvPr id="6" name="Content Placeholder 5"/>
          <p:cNvSpPr>
            <a:spLocks noGrp="1"/>
          </p:cNvSpPr>
          <p:nvPr>
            <p:ph sz="quarter" idx="4"/>
          </p:nvPr>
        </p:nvSpPr>
        <p:spPr>
          <a:xfrm>
            <a:off x="4739880" y="2505075"/>
            <a:ext cx="377666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1B4E7C4-4DA4-404D-9965-B13F2DD7D8BF}" type="datetimeFigureOut">
              <a:rPr lang="en-US" smtClean="0"/>
              <a:t>12/27/2025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83391960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76FB7AA-4A53-424F-AD41-70827B6504BA}" type="datetimeFigureOut">
              <a:rPr lang="en-US" smtClean="0"/>
              <a:t>12/27/2025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40235324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7884882-FB12-4BC8-9960-9AD8104D7FAE}" type="datetimeFigureOut">
              <a:rPr lang="en-US" smtClean="0"/>
              <a:t>12/27/2025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8664410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40000" y="2057400"/>
            <a:ext cx="2739019" cy="3811588"/>
          </a:xfrm>
        </p:spPr>
        <p:txBody>
          <a:bodyPr>
            <a:normAutofit/>
          </a:bodyPr>
          <a:lstStyle>
            <a:lvl1pPr marL="0" indent="0">
              <a:buNone/>
              <a:defRPr sz="1400">
                <a:gradFill>
                  <a:gsLst>
                    <a:gs pos="15000">
                      <a:schemeClr val="tx2"/>
                    </a:gs>
                    <a:gs pos="73000">
                      <a:schemeClr val="tx2">
                        <a:lumMod val="60000"/>
                        <a:lumOff val="40000"/>
                      </a:schemeClr>
                    </a:gs>
                    <a:gs pos="0">
                      <a:schemeClr val="tx1"/>
                    </a:gs>
                    <a:gs pos="100000">
                      <a:schemeClr val="tx2">
                        <a:lumMod val="0"/>
                        <a:lumOff val="100000"/>
                      </a:schemeClr>
                    </a:gs>
                  </a:gsLst>
                  <a:lin ang="16200000" scaled="1"/>
                </a:gra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F7D1BD23-6E54-4D9D-AD88-A2813C73CC25}" type="datetimeFigureOut">
              <a:rPr lang="en-US" smtClean="0"/>
              <a:t>12/27/2025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60894304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4" name="Text Placeholder 3"/>
          <p:cNvSpPr>
            <a:spLocks noGrp="1"/>
          </p:cNvSpPr>
          <p:nvPr>
            <p:ph type="body" sz="half" idx="2"/>
          </p:nvPr>
        </p:nvSpPr>
        <p:spPr>
          <a:xfrm>
            <a:off x="840000" y="2057400"/>
            <a:ext cx="2739019" cy="3811588"/>
          </a:xfrm>
        </p:spPr>
        <p:txBody>
          <a:bodyPr>
            <a:normAutofit/>
          </a:bodyPr>
          <a:lstStyle>
            <a:lvl1pPr marL="0" indent="0">
              <a:buNone/>
              <a:defRPr sz="1400">
                <a:gradFill>
                  <a:gsLst>
                    <a:gs pos="15000">
                      <a:schemeClr val="tx2"/>
                    </a:gs>
                    <a:gs pos="73000">
                      <a:schemeClr val="tx2">
                        <a:lumMod val="60000"/>
                        <a:lumOff val="40000"/>
                      </a:schemeClr>
                    </a:gs>
                    <a:gs pos="0">
                      <a:schemeClr val="tx1"/>
                    </a:gs>
                    <a:gs pos="100000">
                      <a:schemeClr val="tx2">
                        <a:lumMod val="0"/>
                        <a:lumOff val="100000"/>
                      </a:schemeClr>
                    </a:gs>
                  </a:gsLst>
                  <a:lin ang="16200000" scaled="1"/>
                </a:gra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1471A834-4F3C-4AF9-9C74-05EC35A0F292}" type="datetimeFigureOut">
              <a:rPr lang="en-US" smtClean="0"/>
              <a:t>12/27/2025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6253193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9">
            <a:lum/>
          </a:blip>
          <a:srcRect/>
          <a:stretch>
            <a:fillRect l="-17000" r="-17000"/>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40000" y="1825625"/>
            <a:ext cx="767535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gradFill flip="none" rotWithShape="1">
                  <a:gsLst>
                    <a:gs pos="28000">
                      <a:schemeClr val="tx1">
                        <a:lumMod val="93000"/>
                      </a:schemeClr>
                    </a:gs>
                    <a:gs pos="0">
                      <a:schemeClr val="bg1">
                        <a:lumMod val="38000"/>
                        <a:lumOff val="62000"/>
                      </a:schemeClr>
                    </a:gs>
                    <a:gs pos="100000">
                      <a:schemeClr val="tx2">
                        <a:lumMod val="0"/>
                        <a:lumOff val="100000"/>
                      </a:schemeClr>
                    </a:gs>
                  </a:gsLst>
                  <a:lin ang="5400000" scaled="1"/>
                  <a:tileRect/>
                </a:gradFill>
              </a:defRPr>
            </a:lvl1pPr>
          </a:lstStyle>
          <a:p>
            <a:fld id="{51CF1133-3259-4C45-BABA-5B62D9C6F78D}" type="datetimeFigureOut">
              <a:rPr lang="en-US" smtClean="0"/>
              <a:t>12/27/2025</a:t>
            </a:fld>
            <a:endParaRPr lang="en-US"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gradFill flip="none" rotWithShape="1">
                  <a:gsLst>
                    <a:gs pos="28000">
                      <a:schemeClr val="tx1">
                        <a:lumMod val="93000"/>
                      </a:schemeClr>
                    </a:gs>
                    <a:gs pos="0">
                      <a:schemeClr val="bg1">
                        <a:lumMod val="38000"/>
                        <a:lumOff val="62000"/>
                      </a:schemeClr>
                    </a:gs>
                    <a:gs pos="100000">
                      <a:schemeClr val="tx2">
                        <a:lumMod val="0"/>
                        <a:lumOff val="100000"/>
                      </a:schemeClr>
                    </a:gs>
                  </a:gsLst>
                  <a:lin ang="5400000" scaled="1"/>
                  <a:tileRect/>
                </a:gradFill>
              </a:defRPr>
            </a:lvl1pPr>
          </a:lstStyle>
          <a:p>
            <a:endParaRPr lang="en-US" dirty="0"/>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gradFill flip="none" rotWithShape="1">
                  <a:gsLst>
                    <a:gs pos="28000">
                      <a:schemeClr val="tx1">
                        <a:lumMod val="93000"/>
                      </a:schemeClr>
                    </a:gs>
                    <a:gs pos="0">
                      <a:schemeClr val="bg1">
                        <a:lumMod val="38000"/>
                        <a:lumOff val="62000"/>
                      </a:schemeClr>
                    </a:gs>
                    <a:gs pos="100000">
                      <a:schemeClr val="tx2">
                        <a:lumMod val="0"/>
                        <a:lumOff val="100000"/>
                      </a:schemeClr>
                    </a:gs>
                  </a:gsLst>
                  <a:lin ang="5400000" scaled="1"/>
                  <a:tileRect/>
                </a:gradFill>
              </a:defRPr>
            </a:lvl1p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1379392216"/>
      </p:ext>
    </p:extLst>
  </p:cSld>
  <p:clrMap bg1="dk1" tx1="lt1" bg2="dk2" tx2="lt2" accent1="accent1" accent2="accent2" accent3="accent3" accent4="accent4" accent5="accent5" accent6="accent6" hlink="hlink" folHlink="folHlink"/>
  <p:sldLayoutIdLst>
    <p:sldLayoutId id="2147483670" r:id="rId1"/>
    <p:sldLayoutId id="2147483671" r:id="rId2"/>
    <p:sldLayoutId id="2147483672" r:id="rId3"/>
    <p:sldLayoutId id="2147483673" r:id="rId4"/>
    <p:sldLayoutId id="2147483674" r:id="rId5"/>
    <p:sldLayoutId id="2147483675" r:id="rId6"/>
    <p:sldLayoutId id="2147483676" r:id="rId7"/>
    <p:sldLayoutId id="2147483677" r:id="rId8"/>
    <p:sldLayoutId id="2147483678" r:id="rId9"/>
    <p:sldLayoutId id="2147483679" r:id="rId10"/>
    <p:sldLayoutId id="2147483680" r:id="rId11"/>
    <p:sldLayoutId id="2147483681" r:id="rId12"/>
    <p:sldLayoutId id="2147483682" r:id="rId13"/>
    <p:sldLayoutId id="2147483683" r:id="rId14"/>
    <p:sldLayoutId id="2147483684" r:id="rId15"/>
    <p:sldLayoutId id="2147483685" r:id="rId16"/>
    <p:sldLayoutId id="2147483686" r:id="rId17"/>
  </p:sldLayoutIdLst>
  <p:hf sldNum="0" hdr="0" ftr="0" dt="0"/>
  <p:txStyles>
    <p:titleStyle>
      <a:lvl1pPr algn="l" defTabSz="685800" rtl="0" eaLnBrk="1" latinLnBrk="0" hangingPunct="1">
        <a:lnSpc>
          <a:spcPct val="90000"/>
        </a:lnSpc>
        <a:spcBef>
          <a:spcPct val="0"/>
        </a:spcBef>
        <a:buNone/>
        <a:defRPr sz="4400" b="0" kern="1200">
          <a:gradFill flip="none" rotWithShape="1">
            <a:gsLst>
              <a:gs pos="28000">
                <a:schemeClr val="tx1">
                  <a:lumMod val="93000"/>
                </a:schemeClr>
              </a:gs>
              <a:gs pos="0">
                <a:schemeClr val="bg1">
                  <a:lumMod val="25000"/>
                  <a:lumOff val="75000"/>
                </a:schemeClr>
              </a:gs>
              <a:gs pos="100000">
                <a:schemeClr val="tx2">
                  <a:lumMod val="0"/>
                  <a:lumOff val="100000"/>
                </a:schemeClr>
              </a:gs>
            </a:gsLst>
            <a:lin ang="4800000" scaled="0"/>
            <a:tileRect/>
          </a:gra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4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20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6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4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4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7B769F-C9F2-37CE-BFB6-6A7D3AB28572}"/>
              </a:ext>
            </a:extLst>
          </p:cNvPr>
          <p:cNvSpPr>
            <a:spLocks noGrp="1"/>
          </p:cNvSpPr>
          <p:nvPr>
            <p:ph type="ctrTitle"/>
          </p:nvPr>
        </p:nvSpPr>
        <p:spPr>
          <a:xfrm>
            <a:off x="1134290" y="4464028"/>
            <a:ext cx="7381060" cy="1089529"/>
          </a:xfrm>
        </p:spPr>
        <p:txBody>
          <a:bodyPr>
            <a:spAutoFit/>
          </a:bodyPr>
          <a:lstStyle/>
          <a:p>
            <a:r>
              <a:rPr lang="en-US" b="1" dirty="0">
                <a:solidFill>
                  <a:schemeClr val="tx1"/>
                </a:solidFill>
                <a:effectLst/>
              </a:rPr>
              <a:t>Did Jesus Say That?</a:t>
            </a:r>
          </a:p>
        </p:txBody>
      </p:sp>
      <p:sp>
        <p:nvSpPr>
          <p:cNvPr id="3" name="Subtitle 2">
            <a:extLst>
              <a:ext uri="{FF2B5EF4-FFF2-40B4-BE49-F238E27FC236}">
                <a16:creationId xmlns:a16="http://schemas.microsoft.com/office/drawing/2014/main" id="{1E379BA4-F0AE-074E-39C5-46E5300C9F5A}"/>
              </a:ext>
            </a:extLst>
          </p:cNvPr>
          <p:cNvSpPr>
            <a:spLocks noGrp="1"/>
          </p:cNvSpPr>
          <p:nvPr>
            <p:ph type="subTitle" idx="1"/>
          </p:nvPr>
        </p:nvSpPr>
        <p:spPr/>
        <p:txBody>
          <a:bodyPr>
            <a:normAutofit/>
          </a:bodyPr>
          <a:lstStyle/>
          <a:p>
            <a:r>
              <a:rPr lang="en-US" sz="2800" b="1" dirty="0">
                <a:solidFill>
                  <a:schemeClr val="tx1"/>
                </a:solidFill>
              </a:rPr>
              <a:t>Luke 6:46-49</a:t>
            </a:r>
          </a:p>
        </p:txBody>
      </p:sp>
    </p:spTree>
    <p:extLst>
      <p:ext uri="{BB962C8B-B14F-4D97-AF65-F5344CB8AC3E}">
        <p14:creationId xmlns:p14="http://schemas.microsoft.com/office/powerpoint/2010/main" val="50443957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ext Box 5"/>
          <p:cNvSpPr txBox="1">
            <a:spLocks noChangeArrowheads="1"/>
          </p:cNvSpPr>
          <p:nvPr/>
        </p:nvSpPr>
        <p:spPr bwMode="auto">
          <a:xfrm>
            <a:off x="135103" y="1107667"/>
            <a:ext cx="178674" cy="443247"/>
          </a:xfrm>
          <a:prstGeom prst="rect">
            <a:avLst/>
          </a:prstGeom>
          <a:noFill/>
          <a:ln w="9525">
            <a:noFill/>
            <a:miter lim="800000"/>
            <a:headEnd/>
            <a:tailEnd/>
          </a:ln>
        </p:spPr>
        <p:txBody>
          <a:bodyPr wrap="none" lIns="88441" tIns="44220" rIns="88441" bIns="44220">
            <a:spAutoFit/>
          </a:bodyPr>
          <a:lstStyle/>
          <a:p>
            <a:pPr marL="0" marR="0" lvl="0" indent="0" algn="l" defTabSz="914377" rtl="0" eaLnBrk="1" fontAlgn="auto" latinLnBrk="0" hangingPunct="1">
              <a:lnSpc>
                <a:spcPct val="100000"/>
              </a:lnSpc>
              <a:spcBef>
                <a:spcPts val="0"/>
              </a:spcBef>
              <a:spcAft>
                <a:spcPts val="0"/>
              </a:spcAft>
              <a:buClrTx/>
              <a:buSzTx/>
              <a:buFontTx/>
              <a:buNone/>
              <a:tabLst/>
              <a:defRPr/>
            </a:pPr>
            <a:endParaRPr kumimoji="0" lang="en-US" sz="2300" b="0" i="1" u="none" strike="noStrike" kern="1200" cap="none" spc="0" normalizeH="0" baseline="0" noProof="0" dirty="0">
              <a:ln>
                <a:noFill/>
              </a:ln>
              <a:solidFill>
                <a:srgbClr val="000099"/>
              </a:solidFill>
              <a:effectLst/>
              <a:uLnTx/>
              <a:uFillTx/>
              <a:latin typeface="Arial"/>
              <a:ea typeface="+mn-ea"/>
              <a:cs typeface="+mn-cs"/>
            </a:endParaRPr>
          </a:p>
        </p:txBody>
      </p:sp>
      <p:sp>
        <p:nvSpPr>
          <p:cNvPr id="347158" name="Rectangle 22"/>
          <p:cNvSpPr>
            <a:spLocks noGrp="1" noChangeArrowheads="1"/>
          </p:cNvSpPr>
          <p:nvPr>
            <p:ph type="body" idx="1"/>
          </p:nvPr>
        </p:nvSpPr>
        <p:spPr>
          <a:xfrm>
            <a:off x="457200" y="1371600"/>
            <a:ext cx="8400198" cy="4524315"/>
          </a:xfrm>
        </p:spPr>
        <p:txBody>
          <a:bodyPr wrap="square" anchor="t" anchorCtr="0">
            <a:spAutoFit/>
          </a:bodyPr>
          <a:lstStyle/>
          <a:p>
            <a:pPr marL="0" indent="0">
              <a:spcBef>
                <a:spcPts val="0"/>
              </a:spcBef>
              <a:spcAft>
                <a:spcPts val="0"/>
              </a:spcAft>
              <a:buClr>
                <a:schemeClr val="bg1"/>
              </a:buClr>
              <a:buSzPct val="100000"/>
              <a:buNone/>
            </a:pPr>
            <a:r>
              <a:rPr lang="en-US" sz="3200" b="1" dirty="0">
                <a:solidFill>
                  <a:schemeClr val="tx1"/>
                </a:solidFill>
                <a:cs typeface="Arial" panose="020B0604020202020204" pitchFamily="34" charset="0"/>
              </a:rPr>
              <a:t>Hear the Word of God</a:t>
            </a:r>
          </a:p>
          <a:p>
            <a:pPr lvl="1">
              <a:spcBef>
                <a:spcPts val="0"/>
              </a:spcBef>
              <a:buClr>
                <a:schemeClr val="tx1"/>
              </a:buClr>
              <a:buSzPct val="100000"/>
            </a:pPr>
            <a:r>
              <a:rPr lang="en-US" sz="3200" dirty="0">
                <a:solidFill>
                  <a:schemeClr val="tx1"/>
                </a:solidFill>
                <a:cs typeface="Arial" panose="020B0604020202020204" pitchFamily="34" charset="0"/>
              </a:rPr>
              <a:t>James 1:21 – “Therefore put away all filthiness and rampant wickedness and receive with meekness the implanted word, which is able to save your souls.”</a:t>
            </a:r>
          </a:p>
          <a:p>
            <a:pPr lvl="1">
              <a:spcBef>
                <a:spcPts val="0"/>
              </a:spcBef>
              <a:spcAft>
                <a:spcPts val="0"/>
              </a:spcAft>
              <a:buClr>
                <a:schemeClr val="bg1"/>
              </a:buClr>
              <a:buSzPct val="100000"/>
              <a:buFont typeface="Arial" panose="020B0604020202020204" pitchFamily="34" charset="0"/>
              <a:buChar char="•"/>
            </a:pPr>
            <a:endParaRPr lang="en-US" sz="3200" dirty="0">
              <a:solidFill>
                <a:schemeClr val="tx1"/>
              </a:solidFill>
              <a:cs typeface="Arial" panose="020B0604020202020204" pitchFamily="34" charset="0"/>
            </a:endParaRPr>
          </a:p>
          <a:p>
            <a:pPr marL="0" indent="0">
              <a:spcBef>
                <a:spcPts val="0"/>
              </a:spcBef>
              <a:spcAft>
                <a:spcPts val="0"/>
              </a:spcAft>
              <a:buClr>
                <a:schemeClr val="bg1"/>
              </a:buClr>
              <a:buSzPct val="100000"/>
              <a:buNone/>
            </a:pPr>
            <a:r>
              <a:rPr lang="en-US" sz="3200" b="1" dirty="0">
                <a:solidFill>
                  <a:schemeClr val="tx1"/>
                </a:solidFill>
                <a:cs typeface="Arial" panose="020B0604020202020204" pitchFamily="34" charset="0"/>
              </a:rPr>
              <a:t>Believe the Gospel message about Jesus</a:t>
            </a:r>
          </a:p>
          <a:p>
            <a:pPr lvl="1">
              <a:spcBef>
                <a:spcPts val="0"/>
              </a:spcBef>
              <a:buClr>
                <a:schemeClr val="tx1"/>
              </a:buClr>
              <a:buSzPct val="100000"/>
            </a:pPr>
            <a:r>
              <a:rPr lang="en-US" sz="3200" dirty="0">
                <a:solidFill>
                  <a:schemeClr val="tx1"/>
                </a:solidFill>
                <a:cs typeface="Arial" panose="020B0604020202020204" pitchFamily="34" charset="0"/>
              </a:rPr>
              <a:t>I John 3:23-24 – “And this is his commandment, that we believe in the name of his Son Jesus Christ …”</a:t>
            </a:r>
          </a:p>
        </p:txBody>
      </p:sp>
      <p:sp>
        <p:nvSpPr>
          <p:cNvPr id="5" name="Title 1">
            <a:extLst>
              <a:ext uri="{FF2B5EF4-FFF2-40B4-BE49-F238E27FC236}">
                <a16:creationId xmlns:a16="http://schemas.microsoft.com/office/drawing/2014/main" id="{93ABFC2C-D74C-9CF2-9948-CD222B6C200C}"/>
              </a:ext>
            </a:extLst>
          </p:cNvPr>
          <p:cNvSpPr>
            <a:spLocks noGrp="1"/>
          </p:cNvSpPr>
          <p:nvPr>
            <p:ph type="title"/>
          </p:nvPr>
        </p:nvSpPr>
        <p:spPr>
          <a:xfrm>
            <a:off x="457199" y="457200"/>
            <a:ext cx="8229600" cy="757130"/>
          </a:xfrm>
        </p:spPr>
        <p:txBody>
          <a:bodyPr wrap="square">
            <a:spAutoFit/>
          </a:bodyPr>
          <a:lstStyle/>
          <a:p>
            <a:pPr algn="l"/>
            <a:r>
              <a:rPr lang="en-US" sz="4800" b="1" cap="none" dirty="0">
                <a:solidFill>
                  <a:schemeClr val="tx1"/>
                </a:solidFill>
              </a:rPr>
              <a:t>Obeying The Gospel</a:t>
            </a:r>
          </a:p>
        </p:txBody>
      </p:sp>
    </p:spTree>
    <p:extLst>
      <p:ext uri="{BB962C8B-B14F-4D97-AF65-F5344CB8AC3E}">
        <p14:creationId xmlns:p14="http://schemas.microsoft.com/office/powerpoint/2010/main" val="17033337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47158">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47158">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47158">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47158">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7158" grpId="0" uiExpand="1"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ext Box 5"/>
          <p:cNvSpPr txBox="1">
            <a:spLocks noChangeArrowheads="1"/>
          </p:cNvSpPr>
          <p:nvPr/>
        </p:nvSpPr>
        <p:spPr bwMode="auto">
          <a:xfrm>
            <a:off x="135103" y="1107667"/>
            <a:ext cx="178674" cy="443247"/>
          </a:xfrm>
          <a:prstGeom prst="rect">
            <a:avLst/>
          </a:prstGeom>
          <a:noFill/>
          <a:ln w="9525">
            <a:noFill/>
            <a:miter lim="800000"/>
            <a:headEnd/>
            <a:tailEnd/>
          </a:ln>
        </p:spPr>
        <p:txBody>
          <a:bodyPr wrap="none" lIns="88441" tIns="44220" rIns="88441" bIns="44220">
            <a:spAutoFit/>
          </a:bodyPr>
          <a:lstStyle/>
          <a:p>
            <a:pPr marL="0" marR="0" lvl="0" indent="0" algn="l" defTabSz="914377" rtl="0" eaLnBrk="1" fontAlgn="auto" latinLnBrk="0" hangingPunct="1">
              <a:lnSpc>
                <a:spcPct val="100000"/>
              </a:lnSpc>
              <a:spcBef>
                <a:spcPts val="0"/>
              </a:spcBef>
              <a:spcAft>
                <a:spcPts val="0"/>
              </a:spcAft>
              <a:buClrTx/>
              <a:buSzTx/>
              <a:buFontTx/>
              <a:buNone/>
              <a:tabLst/>
              <a:defRPr/>
            </a:pPr>
            <a:endParaRPr kumimoji="0" lang="en-US" sz="2300" b="0" i="1" u="none" strike="noStrike" kern="1200" cap="none" spc="0" normalizeH="0" baseline="0" noProof="0" dirty="0">
              <a:ln>
                <a:noFill/>
              </a:ln>
              <a:solidFill>
                <a:srgbClr val="000099"/>
              </a:solidFill>
              <a:effectLst/>
              <a:uLnTx/>
              <a:uFillTx/>
              <a:latin typeface="Arial"/>
              <a:ea typeface="+mn-ea"/>
              <a:cs typeface="+mn-cs"/>
            </a:endParaRPr>
          </a:p>
        </p:txBody>
      </p:sp>
      <p:sp>
        <p:nvSpPr>
          <p:cNvPr id="347158" name="Rectangle 22"/>
          <p:cNvSpPr>
            <a:spLocks noGrp="1" noChangeArrowheads="1"/>
          </p:cNvSpPr>
          <p:nvPr>
            <p:ph type="body" idx="1"/>
          </p:nvPr>
        </p:nvSpPr>
        <p:spPr>
          <a:xfrm>
            <a:off x="457200" y="1371600"/>
            <a:ext cx="8229600" cy="4967514"/>
          </a:xfrm>
        </p:spPr>
        <p:txBody>
          <a:bodyPr wrap="square">
            <a:spAutoFit/>
          </a:bodyPr>
          <a:lstStyle/>
          <a:p>
            <a:pPr marL="0" indent="0">
              <a:spcBef>
                <a:spcPts val="0"/>
              </a:spcBef>
              <a:buClr>
                <a:schemeClr val="bg1"/>
              </a:buClr>
              <a:buSzPct val="100000"/>
              <a:buNone/>
            </a:pPr>
            <a:r>
              <a:rPr lang="en-US" sz="3200" b="1" dirty="0">
                <a:solidFill>
                  <a:schemeClr val="tx1"/>
                </a:solidFill>
                <a:cs typeface="Arial" panose="020B0604020202020204" pitchFamily="34" charset="0"/>
              </a:rPr>
              <a:t>Repent of your sins</a:t>
            </a:r>
          </a:p>
          <a:p>
            <a:pPr lvl="1">
              <a:spcBef>
                <a:spcPts val="0"/>
              </a:spcBef>
              <a:buClr>
                <a:schemeClr val="tx1"/>
              </a:buClr>
              <a:buSzPct val="100000"/>
              <a:buFont typeface="Arial" panose="020B0604020202020204" pitchFamily="34" charset="0"/>
              <a:buChar char="•"/>
            </a:pPr>
            <a:r>
              <a:rPr lang="en-US" sz="3200" dirty="0">
                <a:solidFill>
                  <a:schemeClr val="tx1"/>
                </a:solidFill>
                <a:cs typeface="Arial" panose="020B0604020202020204" pitchFamily="34" charset="0"/>
              </a:rPr>
              <a:t>Acts 3:19 – “Repent therefore, and turn again, that your sins may be blotted out”</a:t>
            </a:r>
          </a:p>
          <a:p>
            <a:pPr>
              <a:spcBef>
                <a:spcPts val="0"/>
              </a:spcBef>
              <a:buClr>
                <a:schemeClr val="bg1"/>
              </a:buClr>
              <a:buSzPct val="100000"/>
              <a:buFont typeface="Arial" panose="020B0604020202020204" pitchFamily="34" charset="0"/>
              <a:buChar char="•"/>
            </a:pPr>
            <a:endParaRPr lang="en-US" sz="3200" b="1" dirty="0">
              <a:solidFill>
                <a:schemeClr val="tx1"/>
              </a:solidFill>
              <a:cs typeface="Arial" panose="020B0604020202020204" pitchFamily="34" charset="0"/>
            </a:endParaRPr>
          </a:p>
          <a:p>
            <a:pPr marL="0" indent="0">
              <a:spcBef>
                <a:spcPts val="0"/>
              </a:spcBef>
              <a:buClr>
                <a:schemeClr val="bg1"/>
              </a:buClr>
              <a:buSzPct val="100000"/>
              <a:buNone/>
            </a:pPr>
            <a:r>
              <a:rPr lang="en-US" sz="3200" b="1" dirty="0">
                <a:solidFill>
                  <a:schemeClr val="tx1"/>
                </a:solidFill>
                <a:cs typeface="Arial" panose="020B0604020202020204" pitchFamily="34" charset="0"/>
              </a:rPr>
              <a:t>Confess that Jesus is the Son of God</a:t>
            </a:r>
          </a:p>
          <a:p>
            <a:pPr lvl="1">
              <a:spcBef>
                <a:spcPts val="0"/>
              </a:spcBef>
              <a:buClr>
                <a:schemeClr val="tx1"/>
              </a:buClr>
              <a:buSzPct val="100000"/>
            </a:pPr>
            <a:r>
              <a:rPr lang="en-US" sz="3200" dirty="0">
                <a:solidFill>
                  <a:schemeClr val="tx1"/>
                </a:solidFill>
                <a:cs typeface="Arial" panose="020B0604020202020204" pitchFamily="34" charset="0"/>
              </a:rPr>
              <a:t>Romans 10:9-10 – “because, if you confess with your mouth that Jesus is Lord and believe in your heart that God raised him from the dead, you will be saved. For with the heart one believes and is justified, and  with the mouth one confesses and is saved”</a:t>
            </a:r>
          </a:p>
        </p:txBody>
      </p:sp>
      <p:sp>
        <p:nvSpPr>
          <p:cNvPr id="5" name="Title 1">
            <a:extLst>
              <a:ext uri="{FF2B5EF4-FFF2-40B4-BE49-F238E27FC236}">
                <a16:creationId xmlns:a16="http://schemas.microsoft.com/office/drawing/2014/main" id="{7230796B-917C-6E4A-E02F-BD880AC0C628}"/>
              </a:ext>
            </a:extLst>
          </p:cNvPr>
          <p:cNvSpPr>
            <a:spLocks noGrp="1"/>
          </p:cNvSpPr>
          <p:nvPr>
            <p:ph type="title"/>
          </p:nvPr>
        </p:nvSpPr>
        <p:spPr>
          <a:xfrm>
            <a:off x="457200" y="457200"/>
            <a:ext cx="8229600" cy="757130"/>
          </a:xfrm>
        </p:spPr>
        <p:txBody>
          <a:bodyPr wrap="square">
            <a:spAutoFit/>
          </a:bodyPr>
          <a:lstStyle/>
          <a:p>
            <a:pPr algn="l"/>
            <a:r>
              <a:rPr lang="en-US" sz="4800" b="1" cap="none" dirty="0">
                <a:solidFill>
                  <a:schemeClr val="tx1"/>
                </a:solidFill>
              </a:rPr>
              <a:t>Obeying The Gospel</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47158">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47158">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47158">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47158">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7158" grpId="0" uiExpand="1"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210BCEB-E1D9-6F25-E3B2-57EFD099543E}"/>
            </a:ext>
          </a:extLst>
        </p:cNvPr>
        <p:cNvGrpSpPr/>
        <p:nvPr/>
      </p:nvGrpSpPr>
      <p:grpSpPr>
        <a:xfrm>
          <a:off x="0" y="0"/>
          <a:ext cx="0" cy="0"/>
          <a:chOff x="0" y="0"/>
          <a:chExt cx="0" cy="0"/>
        </a:xfrm>
      </p:grpSpPr>
      <p:sp>
        <p:nvSpPr>
          <p:cNvPr id="11266" name="Text Box 5">
            <a:extLst>
              <a:ext uri="{FF2B5EF4-FFF2-40B4-BE49-F238E27FC236}">
                <a16:creationId xmlns:a16="http://schemas.microsoft.com/office/drawing/2014/main" id="{99973782-D4DF-71D9-1C5E-384371641B29}"/>
              </a:ext>
            </a:extLst>
          </p:cNvPr>
          <p:cNvSpPr txBox="1">
            <a:spLocks noChangeArrowheads="1"/>
          </p:cNvSpPr>
          <p:nvPr/>
        </p:nvSpPr>
        <p:spPr bwMode="auto">
          <a:xfrm>
            <a:off x="135103" y="1107667"/>
            <a:ext cx="178674" cy="443247"/>
          </a:xfrm>
          <a:prstGeom prst="rect">
            <a:avLst/>
          </a:prstGeom>
          <a:noFill/>
          <a:ln w="9525">
            <a:noFill/>
            <a:miter lim="800000"/>
            <a:headEnd/>
            <a:tailEnd/>
          </a:ln>
        </p:spPr>
        <p:txBody>
          <a:bodyPr wrap="none" lIns="88441" tIns="44220" rIns="88441" bIns="44220">
            <a:spAutoFit/>
          </a:bodyPr>
          <a:lstStyle/>
          <a:p>
            <a:pPr marL="0" marR="0" lvl="0" indent="0" algn="l" defTabSz="914377" rtl="0" eaLnBrk="1" fontAlgn="auto" latinLnBrk="0" hangingPunct="1">
              <a:lnSpc>
                <a:spcPct val="100000"/>
              </a:lnSpc>
              <a:spcBef>
                <a:spcPts val="0"/>
              </a:spcBef>
              <a:spcAft>
                <a:spcPts val="0"/>
              </a:spcAft>
              <a:buClrTx/>
              <a:buSzTx/>
              <a:buFontTx/>
              <a:buNone/>
              <a:tabLst/>
              <a:defRPr/>
            </a:pPr>
            <a:endParaRPr kumimoji="0" lang="en-US" sz="2300" b="0" i="1" u="none" strike="noStrike" kern="1200" cap="none" spc="0" normalizeH="0" baseline="0" noProof="0" dirty="0">
              <a:ln>
                <a:noFill/>
              </a:ln>
              <a:solidFill>
                <a:srgbClr val="000099"/>
              </a:solidFill>
              <a:effectLst/>
              <a:uLnTx/>
              <a:uFillTx/>
              <a:latin typeface="Arial"/>
              <a:ea typeface="+mn-ea"/>
              <a:cs typeface="+mn-cs"/>
            </a:endParaRPr>
          </a:p>
        </p:txBody>
      </p:sp>
      <p:sp>
        <p:nvSpPr>
          <p:cNvPr id="347158" name="Rectangle 22">
            <a:extLst>
              <a:ext uri="{FF2B5EF4-FFF2-40B4-BE49-F238E27FC236}">
                <a16:creationId xmlns:a16="http://schemas.microsoft.com/office/drawing/2014/main" id="{ADD0C020-66B2-EF30-4C08-A47914CB231C}"/>
              </a:ext>
            </a:extLst>
          </p:cNvPr>
          <p:cNvSpPr>
            <a:spLocks noGrp="1" noChangeArrowheads="1"/>
          </p:cNvSpPr>
          <p:nvPr>
            <p:ph type="body" idx="1"/>
          </p:nvPr>
        </p:nvSpPr>
        <p:spPr>
          <a:xfrm>
            <a:off x="457200" y="1371600"/>
            <a:ext cx="8133008" cy="5223609"/>
          </a:xfrm>
        </p:spPr>
        <p:txBody>
          <a:bodyPr wrap="square">
            <a:spAutoFit/>
          </a:bodyPr>
          <a:lstStyle/>
          <a:p>
            <a:pPr marL="0" indent="0">
              <a:lnSpc>
                <a:spcPct val="80000"/>
              </a:lnSpc>
              <a:spcBef>
                <a:spcPts val="0"/>
              </a:spcBef>
              <a:buClrTx/>
              <a:buSzPct val="100000"/>
              <a:buNone/>
            </a:pPr>
            <a:r>
              <a:rPr lang="en-US" sz="3200" b="1" dirty="0">
                <a:solidFill>
                  <a:schemeClr val="tx1"/>
                </a:solidFill>
                <a:cs typeface="Arial" panose="020B0604020202020204" pitchFamily="34" charset="0"/>
              </a:rPr>
              <a:t>Be immersed in water</a:t>
            </a:r>
          </a:p>
          <a:p>
            <a:pPr lvl="1">
              <a:lnSpc>
                <a:spcPct val="80000"/>
              </a:lnSpc>
              <a:spcBef>
                <a:spcPts val="0"/>
              </a:spcBef>
              <a:buSzPct val="100000"/>
            </a:pPr>
            <a:r>
              <a:rPr lang="en-US" sz="3200" dirty="0">
                <a:solidFill>
                  <a:schemeClr val="tx1"/>
                </a:solidFill>
                <a:cs typeface="Arial" panose="020B0604020202020204" pitchFamily="34" charset="0"/>
              </a:rPr>
              <a:t> Acts 2:38 – “Repent and be baptized every one of you in the name of Jesus Christ for the forgiveness of your sins, and you will receive the gift of the Holy Spirit.”</a:t>
            </a:r>
          </a:p>
          <a:p>
            <a:pPr lvl="1">
              <a:lnSpc>
                <a:spcPct val="80000"/>
              </a:lnSpc>
              <a:spcBef>
                <a:spcPts val="0"/>
              </a:spcBef>
              <a:buClrTx/>
              <a:buSzPct val="100000"/>
              <a:buFont typeface="Arial" panose="020B0604020202020204" pitchFamily="34" charset="0"/>
              <a:buChar char="•"/>
            </a:pPr>
            <a:endParaRPr lang="en-US" sz="3200" dirty="0">
              <a:solidFill>
                <a:schemeClr val="tx1"/>
              </a:solidFill>
              <a:cs typeface="Arial" panose="020B0604020202020204" pitchFamily="34" charset="0"/>
            </a:endParaRPr>
          </a:p>
          <a:p>
            <a:pPr marL="0" indent="0">
              <a:lnSpc>
                <a:spcPct val="80000"/>
              </a:lnSpc>
              <a:spcBef>
                <a:spcPts val="0"/>
              </a:spcBef>
              <a:buClrTx/>
              <a:buSzPct val="100000"/>
              <a:buNone/>
            </a:pPr>
            <a:r>
              <a:rPr lang="en-US" sz="3200" b="1" dirty="0">
                <a:solidFill>
                  <a:schemeClr val="tx1"/>
                </a:solidFill>
                <a:cs typeface="Arial" panose="020B0604020202020204" pitchFamily="34" charset="0"/>
              </a:rPr>
              <a:t>Remain faithful</a:t>
            </a:r>
          </a:p>
          <a:p>
            <a:pPr lvl="1">
              <a:lnSpc>
                <a:spcPct val="80000"/>
              </a:lnSpc>
              <a:spcBef>
                <a:spcPts val="0"/>
              </a:spcBef>
              <a:buSzPct val="100000"/>
            </a:pPr>
            <a:r>
              <a:rPr lang="en-US" sz="3200" dirty="0">
                <a:solidFill>
                  <a:schemeClr val="tx1"/>
                </a:solidFill>
                <a:cs typeface="Arial" panose="020B0604020202020204" pitchFamily="34" charset="0"/>
              </a:rPr>
              <a:t>I Corinthians 15:1-2 – “Now I would remind you, brothers, of the gospel I preached to you, which you received, in which you stand and by which you are being saved if you hold fast to the word I preached to you – unless you believed in vain”</a:t>
            </a:r>
          </a:p>
        </p:txBody>
      </p:sp>
      <p:sp>
        <p:nvSpPr>
          <p:cNvPr id="5" name="Title 1">
            <a:extLst>
              <a:ext uri="{FF2B5EF4-FFF2-40B4-BE49-F238E27FC236}">
                <a16:creationId xmlns:a16="http://schemas.microsoft.com/office/drawing/2014/main" id="{08A82332-F5C3-AC32-B4F6-B6E4BDF5FF5C}"/>
              </a:ext>
            </a:extLst>
          </p:cNvPr>
          <p:cNvSpPr>
            <a:spLocks noGrp="1"/>
          </p:cNvSpPr>
          <p:nvPr>
            <p:ph type="title"/>
          </p:nvPr>
        </p:nvSpPr>
        <p:spPr>
          <a:xfrm>
            <a:off x="457200" y="457200"/>
            <a:ext cx="8229600" cy="757130"/>
          </a:xfrm>
        </p:spPr>
        <p:txBody>
          <a:bodyPr wrap="square">
            <a:spAutoFit/>
          </a:bodyPr>
          <a:lstStyle/>
          <a:p>
            <a:pPr algn="l"/>
            <a:r>
              <a:rPr lang="en-US" sz="4800" b="1" cap="none" dirty="0">
                <a:solidFill>
                  <a:schemeClr val="tx1"/>
                </a:solidFill>
              </a:rPr>
              <a:t>Obeying The Gospel</a:t>
            </a:r>
          </a:p>
        </p:txBody>
      </p:sp>
    </p:spTree>
    <p:extLst>
      <p:ext uri="{BB962C8B-B14F-4D97-AF65-F5344CB8AC3E}">
        <p14:creationId xmlns:p14="http://schemas.microsoft.com/office/powerpoint/2010/main" val="40209895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47158">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47158">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47158">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47158">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7158" grpId="0" uiExpand="1"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3F7CF6-21E6-C5E3-9319-A73F0D930A98}"/>
              </a:ext>
            </a:extLst>
          </p:cNvPr>
          <p:cNvSpPr>
            <a:spLocks noGrp="1"/>
          </p:cNvSpPr>
          <p:nvPr>
            <p:ph type="title"/>
          </p:nvPr>
        </p:nvSpPr>
        <p:spPr>
          <a:xfrm>
            <a:off x="457200" y="457200"/>
            <a:ext cx="8229600" cy="757130"/>
          </a:xfrm>
        </p:spPr>
        <p:txBody>
          <a:bodyPr>
            <a:spAutoFit/>
          </a:bodyPr>
          <a:lstStyle/>
          <a:p>
            <a:r>
              <a:rPr lang="en-US" sz="4800" b="1" dirty="0">
                <a:solidFill>
                  <a:schemeClr val="tx1"/>
                </a:solidFill>
              </a:rPr>
              <a:t>Salvation Is Though Him Only</a:t>
            </a:r>
          </a:p>
        </p:txBody>
      </p:sp>
      <p:sp>
        <p:nvSpPr>
          <p:cNvPr id="3" name="Content Placeholder 2">
            <a:extLst>
              <a:ext uri="{FF2B5EF4-FFF2-40B4-BE49-F238E27FC236}">
                <a16:creationId xmlns:a16="http://schemas.microsoft.com/office/drawing/2014/main" id="{3FEB97E6-459D-7457-A8E1-E28A11B06EAB}"/>
              </a:ext>
            </a:extLst>
          </p:cNvPr>
          <p:cNvSpPr>
            <a:spLocks noGrp="1"/>
          </p:cNvSpPr>
          <p:nvPr>
            <p:ph idx="1"/>
          </p:nvPr>
        </p:nvSpPr>
        <p:spPr>
          <a:xfrm>
            <a:off x="457200" y="1371600"/>
            <a:ext cx="8229600" cy="3493264"/>
          </a:xfrm>
        </p:spPr>
        <p:txBody>
          <a:bodyPr>
            <a:spAutoFit/>
          </a:bodyPr>
          <a:lstStyle/>
          <a:p>
            <a:pPr>
              <a:lnSpc>
                <a:spcPct val="100000"/>
              </a:lnSpc>
              <a:spcBef>
                <a:spcPts val="0"/>
              </a:spcBef>
              <a:spcAft>
                <a:spcPts val="600"/>
              </a:spcAft>
            </a:pPr>
            <a:r>
              <a:rPr lang="en-US" sz="2800" dirty="0">
                <a:solidFill>
                  <a:schemeClr val="tx1"/>
                </a:solidFill>
              </a:rPr>
              <a:t>The context: With the apostles before His arrest</a:t>
            </a:r>
          </a:p>
          <a:p>
            <a:pPr lvl="1">
              <a:lnSpc>
                <a:spcPct val="100000"/>
              </a:lnSpc>
              <a:spcBef>
                <a:spcPts val="0"/>
              </a:spcBef>
              <a:spcAft>
                <a:spcPts val="600"/>
              </a:spcAft>
            </a:pPr>
            <a:r>
              <a:rPr lang="en-US" sz="2800" dirty="0">
                <a:solidFill>
                  <a:schemeClr val="tx1"/>
                </a:solidFill>
              </a:rPr>
              <a:t>John 14:1-5 – “Let not your hearts be troubled”</a:t>
            </a:r>
          </a:p>
          <a:p>
            <a:pPr>
              <a:lnSpc>
                <a:spcPct val="100000"/>
              </a:lnSpc>
              <a:spcBef>
                <a:spcPts val="0"/>
              </a:spcBef>
              <a:spcAft>
                <a:spcPts val="600"/>
              </a:spcAft>
            </a:pPr>
            <a:r>
              <a:rPr lang="en-US" sz="2800" dirty="0">
                <a:solidFill>
                  <a:schemeClr val="tx1"/>
                </a:solidFill>
              </a:rPr>
              <a:t>The meaning: He is the world’s only savior</a:t>
            </a:r>
          </a:p>
          <a:p>
            <a:pPr lvl="1">
              <a:lnSpc>
                <a:spcPct val="100000"/>
              </a:lnSpc>
              <a:spcBef>
                <a:spcPts val="0"/>
              </a:spcBef>
              <a:spcAft>
                <a:spcPts val="600"/>
              </a:spcAft>
            </a:pPr>
            <a:r>
              <a:rPr lang="en-US" sz="2800" dirty="0">
                <a:solidFill>
                  <a:schemeClr val="tx1"/>
                </a:solidFill>
              </a:rPr>
              <a:t>John 14:6 – “No one comes to the Father except through me”</a:t>
            </a:r>
          </a:p>
          <a:p>
            <a:pPr lvl="1">
              <a:lnSpc>
                <a:spcPct val="100000"/>
              </a:lnSpc>
              <a:spcBef>
                <a:spcPts val="0"/>
              </a:spcBef>
              <a:spcAft>
                <a:spcPts val="600"/>
              </a:spcAft>
            </a:pPr>
            <a:r>
              <a:rPr lang="en-US" sz="2800" dirty="0">
                <a:solidFill>
                  <a:schemeClr val="tx1"/>
                </a:solidFill>
              </a:rPr>
              <a:t>Acts 4:10-12 – “… there is salvation in no one else”</a:t>
            </a:r>
          </a:p>
          <a:p>
            <a:pPr lvl="1">
              <a:lnSpc>
                <a:spcPct val="100000"/>
              </a:lnSpc>
              <a:spcBef>
                <a:spcPts val="0"/>
              </a:spcBef>
              <a:spcAft>
                <a:spcPts val="600"/>
              </a:spcAft>
            </a:pPr>
            <a:r>
              <a:rPr lang="en-US" sz="2800" dirty="0">
                <a:solidFill>
                  <a:schemeClr val="tx1"/>
                </a:solidFill>
              </a:rPr>
              <a:t>Colossians 3:1-4 – “seated at the right hand of God”</a:t>
            </a:r>
          </a:p>
        </p:txBody>
      </p:sp>
    </p:spTree>
    <p:extLst>
      <p:ext uri="{BB962C8B-B14F-4D97-AF65-F5344CB8AC3E}">
        <p14:creationId xmlns:p14="http://schemas.microsoft.com/office/powerpoint/2010/main" val="24685601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60E9C27-0E1A-C40D-5595-6CDC22272B9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EE83C3B-286D-D08D-A637-A0AA876CEBF3}"/>
              </a:ext>
            </a:extLst>
          </p:cNvPr>
          <p:cNvSpPr>
            <a:spLocks noGrp="1"/>
          </p:cNvSpPr>
          <p:nvPr>
            <p:ph type="title"/>
          </p:nvPr>
        </p:nvSpPr>
        <p:spPr>
          <a:xfrm>
            <a:off x="457200" y="457200"/>
            <a:ext cx="8229600" cy="757130"/>
          </a:xfrm>
        </p:spPr>
        <p:txBody>
          <a:bodyPr>
            <a:spAutoFit/>
          </a:bodyPr>
          <a:lstStyle/>
          <a:p>
            <a:r>
              <a:rPr lang="en-US" sz="4800" b="1" dirty="0">
                <a:solidFill>
                  <a:schemeClr val="tx1"/>
                </a:solidFill>
              </a:rPr>
              <a:t>Salvation Is Though Him Only</a:t>
            </a:r>
          </a:p>
        </p:txBody>
      </p:sp>
      <p:sp>
        <p:nvSpPr>
          <p:cNvPr id="3" name="Content Placeholder 2">
            <a:extLst>
              <a:ext uri="{FF2B5EF4-FFF2-40B4-BE49-F238E27FC236}">
                <a16:creationId xmlns:a16="http://schemas.microsoft.com/office/drawing/2014/main" id="{7C640344-273E-9D6F-8113-E5298B2FD3B4}"/>
              </a:ext>
            </a:extLst>
          </p:cNvPr>
          <p:cNvSpPr>
            <a:spLocks noGrp="1"/>
          </p:cNvSpPr>
          <p:nvPr>
            <p:ph idx="1"/>
          </p:nvPr>
        </p:nvSpPr>
        <p:spPr>
          <a:xfrm>
            <a:off x="457200" y="1371600"/>
            <a:ext cx="8229600" cy="3416320"/>
          </a:xfrm>
        </p:spPr>
        <p:txBody>
          <a:bodyPr>
            <a:spAutoFit/>
          </a:bodyPr>
          <a:lstStyle/>
          <a:p>
            <a:pPr>
              <a:lnSpc>
                <a:spcPct val="100000"/>
              </a:lnSpc>
              <a:spcBef>
                <a:spcPts val="0"/>
              </a:spcBef>
              <a:spcAft>
                <a:spcPts val="600"/>
              </a:spcAft>
            </a:pPr>
            <a:r>
              <a:rPr lang="en-US" sz="2800" dirty="0">
                <a:solidFill>
                  <a:schemeClr val="tx1"/>
                </a:solidFill>
              </a:rPr>
              <a:t>The lesson for us:</a:t>
            </a:r>
          </a:p>
          <a:p>
            <a:pPr lvl="1">
              <a:lnSpc>
                <a:spcPct val="100000"/>
              </a:lnSpc>
              <a:spcBef>
                <a:spcPts val="0"/>
              </a:spcBef>
              <a:spcAft>
                <a:spcPts val="600"/>
              </a:spcAft>
            </a:pPr>
            <a:r>
              <a:rPr lang="en-US" sz="2800" dirty="0">
                <a:solidFill>
                  <a:schemeClr val="tx1"/>
                </a:solidFill>
              </a:rPr>
              <a:t>There are not “many ways to Heaven”</a:t>
            </a:r>
          </a:p>
          <a:p>
            <a:pPr lvl="2">
              <a:lnSpc>
                <a:spcPct val="100000"/>
              </a:lnSpc>
              <a:spcBef>
                <a:spcPts val="0"/>
              </a:spcBef>
              <a:spcAft>
                <a:spcPts val="600"/>
              </a:spcAft>
            </a:pPr>
            <a:r>
              <a:rPr lang="en-US" sz="2800" dirty="0">
                <a:solidFill>
                  <a:schemeClr val="tx1"/>
                </a:solidFill>
              </a:rPr>
              <a:t>John 14:6 – “No one comes to the Father except through me”</a:t>
            </a:r>
          </a:p>
          <a:p>
            <a:pPr>
              <a:lnSpc>
                <a:spcPct val="100000"/>
              </a:lnSpc>
              <a:spcBef>
                <a:spcPts val="0"/>
              </a:spcBef>
              <a:spcAft>
                <a:spcPts val="600"/>
              </a:spcAft>
            </a:pPr>
            <a:r>
              <a:rPr lang="en-US" sz="2800" dirty="0">
                <a:solidFill>
                  <a:schemeClr val="tx1"/>
                </a:solidFill>
              </a:rPr>
              <a:t>The way to Heaven is “The Narrow Way”</a:t>
            </a:r>
          </a:p>
          <a:p>
            <a:pPr lvl="1">
              <a:lnSpc>
                <a:spcPct val="100000"/>
              </a:lnSpc>
              <a:spcBef>
                <a:spcPts val="0"/>
              </a:spcBef>
              <a:spcAft>
                <a:spcPts val="600"/>
              </a:spcAft>
            </a:pPr>
            <a:r>
              <a:rPr lang="en-US" sz="2800" dirty="0">
                <a:solidFill>
                  <a:schemeClr val="tx1"/>
                </a:solidFill>
              </a:rPr>
              <a:t>Matthew 7:13-14 – “For the gate is narrow and the way is hard that leads to life”</a:t>
            </a:r>
          </a:p>
        </p:txBody>
      </p:sp>
    </p:spTree>
    <p:extLst>
      <p:ext uri="{BB962C8B-B14F-4D97-AF65-F5344CB8AC3E}">
        <p14:creationId xmlns:p14="http://schemas.microsoft.com/office/powerpoint/2010/main" val="1738255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B6DDFB5-FD26-4DA9-FA98-EECFAE6A116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00EEF9C-20E2-B6C8-629D-73410B57C6A6}"/>
              </a:ext>
            </a:extLst>
          </p:cNvPr>
          <p:cNvSpPr>
            <a:spLocks noGrp="1"/>
          </p:cNvSpPr>
          <p:nvPr>
            <p:ph type="title"/>
          </p:nvPr>
        </p:nvSpPr>
        <p:spPr>
          <a:xfrm>
            <a:off x="457200" y="457200"/>
            <a:ext cx="8229600" cy="1421928"/>
          </a:xfrm>
        </p:spPr>
        <p:txBody>
          <a:bodyPr>
            <a:spAutoFit/>
          </a:bodyPr>
          <a:lstStyle/>
          <a:p>
            <a:r>
              <a:rPr lang="en-US" sz="4800" b="1" dirty="0">
                <a:solidFill>
                  <a:schemeClr val="tx1"/>
                </a:solidFill>
              </a:rPr>
              <a:t>He Would Be The Cause Of Division</a:t>
            </a:r>
          </a:p>
        </p:txBody>
      </p:sp>
      <p:sp>
        <p:nvSpPr>
          <p:cNvPr id="3" name="Content Placeholder 2">
            <a:extLst>
              <a:ext uri="{FF2B5EF4-FFF2-40B4-BE49-F238E27FC236}">
                <a16:creationId xmlns:a16="http://schemas.microsoft.com/office/drawing/2014/main" id="{44251C57-15E3-3E2E-B915-B7A4D572A269}"/>
              </a:ext>
            </a:extLst>
          </p:cNvPr>
          <p:cNvSpPr>
            <a:spLocks noGrp="1"/>
          </p:cNvSpPr>
          <p:nvPr>
            <p:ph idx="1"/>
          </p:nvPr>
        </p:nvSpPr>
        <p:spPr>
          <a:xfrm>
            <a:off x="457200" y="1828800"/>
            <a:ext cx="8229600" cy="3416320"/>
          </a:xfrm>
        </p:spPr>
        <p:txBody>
          <a:bodyPr>
            <a:spAutoFit/>
          </a:bodyPr>
          <a:lstStyle/>
          <a:p>
            <a:pPr>
              <a:lnSpc>
                <a:spcPct val="100000"/>
              </a:lnSpc>
              <a:spcBef>
                <a:spcPts val="0"/>
              </a:spcBef>
              <a:spcAft>
                <a:spcPts val="600"/>
              </a:spcAft>
            </a:pPr>
            <a:r>
              <a:rPr lang="en-US" sz="2800" dirty="0">
                <a:solidFill>
                  <a:schemeClr val="tx1"/>
                </a:solidFill>
              </a:rPr>
              <a:t>The context:</a:t>
            </a:r>
          </a:p>
          <a:p>
            <a:pPr lvl="1">
              <a:lnSpc>
                <a:spcPct val="100000"/>
              </a:lnSpc>
              <a:spcBef>
                <a:spcPts val="0"/>
              </a:spcBef>
              <a:spcAft>
                <a:spcPts val="600"/>
              </a:spcAft>
            </a:pPr>
            <a:r>
              <a:rPr lang="en-US" sz="2800" dirty="0">
                <a:solidFill>
                  <a:schemeClr val="tx1"/>
                </a:solidFill>
              </a:rPr>
              <a:t>The limited commission</a:t>
            </a:r>
          </a:p>
          <a:p>
            <a:pPr lvl="2">
              <a:lnSpc>
                <a:spcPct val="100000"/>
              </a:lnSpc>
              <a:spcBef>
                <a:spcPts val="0"/>
              </a:spcBef>
              <a:spcAft>
                <a:spcPts val="600"/>
              </a:spcAft>
            </a:pPr>
            <a:r>
              <a:rPr lang="en-US" sz="2800" dirty="0">
                <a:solidFill>
                  <a:schemeClr val="tx1"/>
                </a:solidFill>
              </a:rPr>
              <a:t>Matthew 10:1, 5-6, 16 – “These twelve Jesus sent out”</a:t>
            </a:r>
          </a:p>
          <a:p>
            <a:pPr>
              <a:lnSpc>
                <a:spcPct val="100000"/>
              </a:lnSpc>
              <a:spcBef>
                <a:spcPts val="0"/>
              </a:spcBef>
              <a:spcAft>
                <a:spcPts val="600"/>
              </a:spcAft>
            </a:pPr>
            <a:r>
              <a:rPr lang="en-US" sz="2800" dirty="0">
                <a:solidFill>
                  <a:schemeClr val="tx1"/>
                </a:solidFill>
              </a:rPr>
              <a:t>The meaning: His message would be controversial</a:t>
            </a:r>
          </a:p>
          <a:p>
            <a:pPr lvl="1">
              <a:lnSpc>
                <a:spcPct val="100000"/>
              </a:lnSpc>
              <a:spcBef>
                <a:spcPts val="0"/>
              </a:spcBef>
              <a:spcAft>
                <a:spcPts val="600"/>
              </a:spcAft>
            </a:pPr>
            <a:r>
              <a:rPr lang="en-US" sz="2800" dirty="0">
                <a:solidFill>
                  <a:schemeClr val="tx1"/>
                </a:solidFill>
              </a:rPr>
              <a:t>Matthew 10:34-39 – “I have not come to bring peace, but a sword”</a:t>
            </a:r>
          </a:p>
        </p:txBody>
      </p:sp>
    </p:spTree>
    <p:extLst>
      <p:ext uri="{BB962C8B-B14F-4D97-AF65-F5344CB8AC3E}">
        <p14:creationId xmlns:p14="http://schemas.microsoft.com/office/powerpoint/2010/main" val="3683600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D1BB1DD-90CD-483A-A996-809787F6176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9B55D5A-09A7-A12C-5423-4834173C8503}"/>
              </a:ext>
            </a:extLst>
          </p:cNvPr>
          <p:cNvSpPr>
            <a:spLocks noGrp="1"/>
          </p:cNvSpPr>
          <p:nvPr>
            <p:ph type="title"/>
          </p:nvPr>
        </p:nvSpPr>
        <p:spPr>
          <a:xfrm>
            <a:off x="457200" y="457200"/>
            <a:ext cx="8229600" cy="1421928"/>
          </a:xfrm>
        </p:spPr>
        <p:txBody>
          <a:bodyPr>
            <a:spAutoFit/>
          </a:bodyPr>
          <a:lstStyle/>
          <a:p>
            <a:r>
              <a:rPr lang="en-US" sz="4800" b="1" dirty="0">
                <a:solidFill>
                  <a:schemeClr val="tx1"/>
                </a:solidFill>
              </a:rPr>
              <a:t>He Would Be The Cause Of Division</a:t>
            </a:r>
          </a:p>
        </p:txBody>
      </p:sp>
      <p:sp>
        <p:nvSpPr>
          <p:cNvPr id="3" name="Content Placeholder 2">
            <a:extLst>
              <a:ext uri="{FF2B5EF4-FFF2-40B4-BE49-F238E27FC236}">
                <a16:creationId xmlns:a16="http://schemas.microsoft.com/office/drawing/2014/main" id="{6CF6DBBB-25E2-C1B2-1F90-E327C4692BF3}"/>
              </a:ext>
            </a:extLst>
          </p:cNvPr>
          <p:cNvSpPr>
            <a:spLocks noGrp="1"/>
          </p:cNvSpPr>
          <p:nvPr>
            <p:ph idx="1"/>
          </p:nvPr>
        </p:nvSpPr>
        <p:spPr>
          <a:xfrm>
            <a:off x="457200" y="1828800"/>
            <a:ext cx="8229600" cy="4832092"/>
          </a:xfrm>
        </p:spPr>
        <p:txBody>
          <a:bodyPr>
            <a:spAutoFit/>
          </a:bodyPr>
          <a:lstStyle/>
          <a:p>
            <a:pPr>
              <a:lnSpc>
                <a:spcPct val="100000"/>
              </a:lnSpc>
              <a:spcBef>
                <a:spcPts val="0"/>
              </a:spcBef>
            </a:pPr>
            <a:r>
              <a:rPr lang="en-US" sz="2800" dirty="0">
                <a:solidFill>
                  <a:schemeClr val="tx1"/>
                </a:solidFill>
              </a:rPr>
              <a:t>The lesson for us:</a:t>
            </a:r>
          </a:p>
          <a:p>
            <a:pPr lvl="1">
              <a:lnSpc>
                <a:spcPct val="100000"/>
              </a:lnSpc>
              <a:spcBef>
                <a:spcPts val="0"/>
              </a:spcBef>
            </a:pPr>
            <a:r>
              <a:rPr lang="en-US" sz="2800" dirty="0">
                <a:solidFill>
                  <a:schemeClr val="tx1"/>
                </a:solidFill>
              </a:rPr>
              <a:t>Expect conflict when speaking the truth</a:t>
            </a:r>
          </a:p>
          <a:p>
            <a:pPr lvl="2">
              <a:lnSpc>
                <a:spcPct val="100000"/>
              </a:lnSpc>
              <a:spcBef>
                <a:spcPts val="0"/>
              </a:spcBef>
            </a:pPr>
            <a:r>
              <a:rPr lang="en-US" sz="2800" dirty="0">
                <a:solidFill>
                  <a:schemeClr val="tx1"/>
                </a:solidFill>
              </a:rPr>
              <a:t>Acts 4:1-4 – “… the Sadducees came upon them, greatly annoyed because they were teaching the people …”</a:t>
            </a:r>
          </a:p>
          <a:p>
            <a:pPr lvl="2">
              <a:lnSpc>
                <a:spcPct val="100000"/>
              </a:lnSpc>
              <a:spcBef>
                <a:spcPts val="0"/>
              </a:spcBef>
            </a:pPr>
            <a:r>
              <a:rPr lang="en-US" sz="2800" dirty="0">
                <a:solidFill>
                  <a:schemeClr val="tx1"/>
                </a:solidFill>
              </a:rPr>
              <a:t>Acts 7:51-53 – “you always resist the Holy Spirit”</a:t>
            </a:r>
          </a:p>
          <a:p>
            <a:pPr lvl="1">
              <a:lnSpc>
                <a:spcPct val="100000"/>
              </a:lnSpc>
              <a:spcBef>
                <a:spcPts val="0"/>
              </a:spcBef>
            </a:pPr>
            <a:r>
              <a:rPr lang="en-US" sz="2800" dirty="0">
                <a:solidFill>
                  <a:schemeClr val="tx1"/>
                </a:solidFill>
              </a:rPr>
              <a:t>We must be prepared</a:t>
            </a:r>
          </a:p>
          <a:p>
            <a:pPr lvl="2">
              <a:lnSpc>
                <a:spcPct val="100000"/>
              </a:lnSpc>
              <a:spcBef>
                <a:spcPts val="0"/>
              </a:spcBef>
            </a:pPr>
            <a:r>
              <a:rPr lang="en-US" sz="2800" dirty="0">
                <a:solidFill>
                  <a:schemeClr val="tx1"/>
                </a:solidFill>
              </a:rPr>
              <a:t>Matthew 10:37 – “Whoever loves father or mother more than me is not worthy of me”</a:t>
            </a:r>
          </a:p>
          <a:p>
            <a:pPr lvl="2">
              <a:lnSpc>
                <a:spcPct val="100000"/>
              </a:lnSpc>
              <a:spcBef>
                <a:spcPts val="0"/>
              </a:spcBef>
            </a:pPr>
            <a:r>
              <a:rPr lang="en-US" sz="2800" dirty="0">
                <a:solidFill>
                  <a:schemeClr val="tx1"/>
                </a:solidFill>
              </a:rPr>
              <a:t>Romans 1:16-17 – “for it is the power of God for salvation to everyone who believes”</a:t>
            </a:r>
          </a:p>
        </p:txBody>
      </p:sp>
    </p:spTree>
    <p:extLst>
      <p:ext uri="{BB962C8B-B14F-4D97-AF65-F5344CB8AC3E}">
        <p14:creationId xmlns:p14="http://schemas.microsoft.com/office/powerpoint/2010/main" val="40725946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C2CA9FD-FEE3-BC14-2B2F-79D187868B9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11A41FE-4D72-B4CD-D277-5372A4281283}"/>
              </a:ext>
            </a:extLst>
          </p:cNvPr>
          <p:cNvSpPr>
            <a:spLocks noGrp="1"/>
          </p:cNvSpPr>
          <p:nvPr>
            <p:ph type="title"/>
          </p:nvPr>
        </p:nvSpPr>
        <p:spPr>
          <a:xfrm>
            <a:off x="457200" y="457200"/>
            <a:ext cx="8229600" cy="757130"/>
          </a:xfrm>
        </p:spPr>
        <p:txBody>
          <a:bodyPr>
            <a:spAutoFit/>
          </a:bodyPr>
          <a:lstStyle/>
          <a:p>
            <a:r>
              <a:rPr lang="en-US" sz="4800" b="1" dirty="0">
                <a:solidFill>
                  <a:schemeClr val="tx1"/>
                </a:solidFill>
              </a:rPr>
              <a:t>We Must Love Our Enemies</a:t>
            </a:r>
          </a:p>
        </p:txBody>
      </p:sp>
      <p:sp>
        <p:nvSpPr>
          <p:cNvPr id="3" name="Content Placeholder 2">
            <a:extLst>
              <a:ext uri="{FF2B5EF4-FFF2-40B4-BE49-F238E27FC236}">
                <a16:creationId xmlns:a16="http://schemas.microsoft.com/office/drawing/2014/main" id="{6251A26D-9F63-1F94-D2CD-AF549DFDA90E}"/>
              </a:ext>
            </a:extLst>
          </p:cNvPr>
          <p:cNvSpPr>
            <a:spLocks noGrp="1"/>
          </p:cNvSpPr>
          <p:nvPr>
            <p:ph idx="1"/>
          </p:nvPr>
        </p:nvSpPr>
        <p:spPr>
          <a:xfrm>
            <a:off x="457200" y="1371600"/>
            <a:ext cx="8229600" cy="5370701"/>
          </a:xfrm>
        </p:spPr>
        <p:txBody>
          <a:bodyPr>
            <a:spAutoFit/>
          </a:bodyPr>
          <a:lstStyle/>
          <a:p>
            <a:pPr>
              <a:lnSpc>
                <a:spcPct val="100000"/>
              </a:lnSpc>
              <a:spcBef>
                <a:spcPts val="0"/>
              </a:spcBef>
              <a:spcAft>
                <a:spcPts val="600"/>
              </a:spcAft>
            </a:pPr>
            <a:r>
              <a:rPr lang="en-US" sz="2800" dirty="0">
                <a:solidFill>
                  <a:schemeClr val="tx1"/>
                </a:solidFill>
              </a:rPr>
              <a:t>The context:</a:t>
            </a:r>
          </a:p>
          <a:p>
            <a:pPr lvl="1">
              <a:lnSpc>
                <a:spcPct val="100000"/>
              </a:lnSpc>
              <a:spcBef>
                <a:spcPts val="0"/>
              </a:spcBef>
              <a:spcAft>
                <a:spcPts val="600"/>
              </a:spcAft>
            </a:pPr>
            <a:r>
              <a:rPr lang="en-US" sz="2800" dirty="0">
                <a:solidFill>
                  <a:schemeClr val="tx1"/>
                </a:solidFill>
              </a:rPr>
              <a:t>The sermon on the mount</a:t>
            </a:r>
          </a:p>
          <a:p>
            <a:pPr lvl="2">
              <a:lnSpc>
                <a:spcPct val="100000"/>
              </a:lnSpc>
              <a:spcBef>
                <a:spcPts val="0"/>
              </a:spcBef>
              <a:spcAft>
                <a:spcPts val="600"/>
              </a:spcAft>
            </a:pPr>
            <a:r>
              <a:rPr lang="en-US" sz="2800" dirty="0">
                <a:solidFill>
                  <a:schemeClr val="tx1"/>
                </a:solidFill>
              </a:rPr>
              <a:t>Matthew 5:21-22, 43-44 – “Love your enemies …”</a:t>
            </a:r>
          </a:p>
          <a:p>
            <a:pPr>
              <a:lnSpc>
                <a:spcPct val="100000"/>
              </a:lnSpc>
              <a:spcBef>
                <a:spcPts val="0"/>
              </a:spcBef>
              <a:spcAft>
                <a:spcPts val="600"/>
              </a:spcAft>
            </a:pPr>
            <a:r>
              <a:rPr lang="en-US" sz="2800" dirty="0">
                <a:solidFill>
                  <a:schemeClr val="tx1"/>
                </a:solidFill>
              </a:rPr>
              <a:t>The meaning: Love everyone</a:t>
            </a:r>
          </a:p>
          <a:p>
            <a:pPr lvl="2">
              <a:lnSpc>
                <a:spcPct val="100000"/>
              </a:lnSpc>
              <a:spcBef>
                <a:spcPts val="0"/>
              </a:spcBef>
              <a:spcAft>
                <a:spcPts val="600"/>
              </a:spcAft>
            </a:pPr>
            <a:r>
              <a:rPr lang="en-US" sz="2800" dirty="0">
                <a:solidFill>
                  <a:schemeClr val="tx1"/>
                </a:solidFill>
              </a:rPr>
              <a:t>John 13:34 – “just as I have loved you”</a:t>
            </a:r>
          </a:p>
          <a:p>
            <a:pPr lvl="2">
              <a:lnSpc>
                <a:spcPct val="100000"/>
              </a:lnSpc>
              <a:spcBef>
                <a:spcPts val="0"/>
              </a:spcBef>
              <a:spcAft>
                <a:spcPts val="600"/>
              </a:spcAft>
            </a:pPr>
            <a:r>
              <a:rPr lang="en-US" sz="2800" dirty="0">
                <a:solidFill>
                  <a:schemeClr val="tx1"/>
                </a:solidFill>
              </a:rPr>
              <a:t>Romans 13:8-10 – “You shall love your neighbor as yourself”</a:t>
            </a:r>
          </a:p>
          <a:p>
            <a:pPr lvl="2">
              <a:lnSpc>
                <a:spcPct val="100000"/>
              </a:lnSpc>
              <a:spcBef>
                <a:spcPts val="0"/>
              </a:spcBef>
              <a:spcAft>
                <a:spcPts val="600"/>
              </a:spcAft>
            </a:pPr>
            <a:r>
              <a:rPr lang="en-US" sz="2800" dirty="0">
                <a:solidFill>
                  <a:schemeClr val="tx1"/>
                </a:solidFill>
              </a:rPr>
              <a:t>I Corinthians 16:14 – “Let all that you do be done in love”</a:t>
            </a:r>
          </a:p>
          <a:p>
            <a:pPr lvl="2">
              <a:lnSpc>
                <a:spcPct val="100000"/>
              </a:lnSpc>
              <a:spcBef>
                <a:spcPts val="0"/>
              </a:spcBef>
              <a:spcAft>
                <a:spcPts val="600"/>
              </a:spcAft>
            </a:pPr>
            <a:r>
              <a:rPr lang="en-US" sz="2800" dirty="0">
                <a:solidFill>
                  <a:schemeClr val="tx1"/>
                </a:solidFill>
              </a:rPr>
              <a:t>Matthew 5:46-48 – “You therefore must be perfect”</a:t>
            </a:r>
          </a:p>
        </p:txBody>
      </p:sp>
    </p:spTree>
    <p:extLst>
      <p:ext uri="{BB962C8B-B14F-4D97-AF65-F5344CB8AC3E}">
        <p14:creationId xmlns:p14="http://schemas.microsoft.com/office/powerpoint/2010/main" val="7845960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676EADB-15C9-DFB2-DCF4-BE637E7ED3C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539D9D1-CBCD-25A4-79F8-83AF67688CEC}"/>
              </a:ext>
            </a:extLst>
          </p:cNvPr>
          <p:cNvSpPr>
            <a:spLocks noGrp="1"/>
          </p:cNvSpPr>
          <p:nvPr>
            <p:ph type="title"/>
          </p:nvPr>
        </p:nvSpPr>
        <p:spPr>
          <a:xfrm>
            <a:off x="457200" y="457200"/>
            <a:ext cx="8229600" cy="757130"/>
          </a:xfrm>
        </p:spPr>
        <p:txBody>
          <a:bodyPr>
            <a:spAutoFit/>
          </a:bodyPr>
          <a:lstStyle/>
          <a:p>
            <a:r>
              <a:rPr lang="en-US" sz="4800" b="1" dirty="0">
                <a:solidFill>
                  <a:schemeClr val="tx1"/>
                </a:solidFill>
              </a:rPr>
              <a:t>We Must Love Our Enemies</a:t>
            </a:r>
          </a:p>
        </p:txBody>
      </p:sp>
      <p:sp>
        <p:nvSpPr>
          <p:cNvPr id="3" name="Content Placeholder 2">
            <a:extLst>
              <a:ext uri="{FF2B5EF4-FFF2-40B4-BE49-F238E27FC236}">
                <a16:creationId xmlns:a16="http://schemas.microsoft.com/office/drawing/2014/main" id="{FE91D46B-E43B-54AE-D540-14531892AAE7}"/>
              </a:ext>
            </a:extLst>
          </p:cNvPr>
          <p:cNvSpPr>
            <a:spLocks noGrp="1"/>
          </p:cNvSpPr>
          <p:nvPr>
            <p:ph idx="1"/>
          </p:nvPr>
        </p:nvSpPr>
        <p:spPr>
          <a:xfrm>
            <a:off x="457199" y="1371600"/>
            <a:ext cx="8287555" cy="5447645"/>
          </a:xfrm>
        </p:spPr>
        <p:txBody>
          <a:bodyPr wrap="square">
            <a:spAutoFit/>
          </a:bodyPr>
          <a:lstStyle/>
          <a:p>
            <a:pPr>
              <a:lnSpc>
                <a:spcPct val="100000"/>
              </a:lnSpc>
              <a:spcBef>
                <a:spcPts val="0"/>
              </a:spcBef>
              <a:spcAft>
                <a:spcPts val="600"/>
              </a:spcAft>
            </a:pPr>
            <a:r>
              <a:rPr lang="en-US" sz="2800" dirty="0">
                <a:solidFill>
                  <a:schemeClr val="tx1"/>
                </a:solidFill>
              </a:rPr>
              <a:t>The lesson for us:</a:t>
            </a:r>
          </a:p>
          <a:p>
            <a:pPr lvl="1">
              <a:lnSpc>
                <a:spcPct val="100000"/>
              </a:lnSpc>
              <a:spcBef>
                <a:spcPts val="0"/>
              </a:spcBef>
              <a:spcAft>
                <a:spcPts val="600"/>
              </a:spcAft>
            </a:pPr>
            <a:r>
              <a:rPr lang="en-US" sz="2800" dirty="0">
                <a:solidFill>
                  <a:schemeClr val="tx1"/>
                </a:solidFill>
              </a:rPr>
              <a:t>God calls on us to do hard things</a:t>
            </a:r>
          </a:p>
          <a:p>
            <a:pPr lvl="2">
              <a:lnSpc>
                <a:spcPct val="100000"/>
              </a:lnSpc>
              <a:spcBef>
                <a:spcPts val="0"/>
              </a:spcBef>
              <a:spcAft>
                <a:spcPts val="600"/>
              </a:spcAft>
            </a:pPr>
            <a:r>
              <a:rPr lang="en-US" sz="2800" dirty="0">
                <a:solidFill>
                  <a:schemeClr val="tx1"/>
                </a:solidFill>
              </a:rPr>
              <a:t>I Peter 2:11 – “… abstain from the passions of the flesh”</a:t>
            </a:r>
          </a:p>
          <a:p>
            <a:pPr lvl="2">
              <a:lnSpc>
                <a:spcPct val="100000"/>
              </a:lnSpc>
              <a:spcBef>
                <a:spcPts val="0"/>
              </a:spcBef>
              <a:spcAft>
                <a:spcPts val="600"/>
              </a:spcAft>
            </a:pPr>
            <a:r>
              <a:rPr lang="en-US" sz="2800" dirty="0">
                <a:solidFill>
                  <a:schemeClr val="tx1"/>
                </a:solidFill>
              </a:rPr>
              <a:t>Matthew 5:38-42 – “Do not resist the one who is evil”</a:t>
            </a:r>
          </a:p>
          <a:p>
            <a:pPr lvl="2">
              <a:lnSpc>
                <a:spcPct val="100000"/>
              </a:lnSpc>
              <a:spcBef>
                <a:spcPts val="0"/>
              </a:spcBef>
              <a:spcAft>
                <a:spcPts val="600"/>
              </a:spcAft>
            </a:pPr>
            <a:r>
              <a:rPr lang="en-US" sz="2800" dirty="0">
                <a:solidFill>
                  <a:schemeClr val="tx1"/>
                </a:solidFill>
              </a:rPr>
              <a:t>Romans 12:1 – “holy and acceptable to God”</a:t>
            </a:r>
          </a:p>
          <a:p>
            <a:pPr lvl="1">
              <a:lnSpc>
                <a:spcPct val="100000"/>
              </a:lnSpc>
              <a:spcBef>
                <a:spcPts val="0"/>
              </a:spcBef>
              <a:spcAft>
                <a:spcPts val="600"/>
              </a:spcAft>
            </a:pPr>
            <a:r>
              <a:rPr lang="en-US" sz="2800" dirty="0">
                <a:solidFill>
                  <a:schemeClr val="tx1"/>
                </a:solidFill>
              </a:rPr>
              <a:t>We must love as He loves</a:t>
            </a:r>
          </a:p>
          <a:p>
            <a:pPr lvl="2">
              <a:lnSpc>
                <a:spcPct val="100000"/>
              </a:lnSpc>
              <a:spcBef>
                <a:spcPts val="0"/>
              </a:spcBef>
              <a:spcAft>
                <a:spcPts val="600"/>
              </a:spcAft>
            </a:pPr>
            <a:r>
              <a:rPr lang="en-US" sz="2800" dirty="0">
                <a:solidFill>
                  <a:schemeClr val="tx1"/>
                </a:solidFill>
              </a:rPr>
              <a:t>John 3:16-17 – “… God so loved the world”</a:t>
            </a:r>
          </a:p>
          <a:p>
            <a:pPr lvl="2">
              <a:lnSpc>
                <a:spcPct val="100000"/>
              </a:lnSpc>
              <a:spcBef>
                <a:spcPts val="0"/>
              </a:spcBef>
              <a:spcAft>
                <a:spcPts val="600"/>
              </a:spcAft>
            </a:pPr>
            <a:r>
              <a:rPr lang="en-US" sz="2800" dirty="0">
                <a:solidFill>
                  <a:schemeClr val="tx1"/>
                </a:solidFill>
              </a:rPr>
              <a:t>John 15:12-13 – “… as I have loved you”</a:t>
            </a:r>
          </a:p>
          <a:p>
            <a:pPr lvl="2">
              <a:lnSpc>
                <a:spcPct val="100000"/>
              </a:lnSpc>
              <a:spcBef>
                <a:spcPts val="0"/>
              </a:spcBef>
              <a:spcAft>
                <a:spcPts val="600"/>
              </a:spcAft>
            </a:pPr>
            <a:r>
              <a:rPr lang="en-US" sz="2800" dirty="0">
                <a:solidFill>
                  <a:schemeClr val="tx1"/>
                </a:solidFill>
              </a:rPr>
              <a:t>I John 3:16 – “… he laid down his life for us”</a:t>
            </a:r>
          </a:p>
        </p:txBody>
      </p:sp>
    </p:spTree>
    <p:extLst>
      <p:ext uri="{BB962C8B-B14F-4D97-AF65-F5344CB8AC3E}">
        <p14:creationId xmlns:p14="http://schemas.microsoft.com/office/powerpoint/2010/main" val="26870256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EED41FB-15B0-BC46-12ED-D3F6BE8DE73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9C6A6E3-3621-5ACE-7713-E2D6B87C1C39}"/>
              </a:ext>
            </a:extLst>
          </p:cNvPr>
          <p:cNvSpPr>
            <a:spLocks noGrp="1"/>
          </p:cNvSpPr>
          <p:nvPr>
            <p:ph type="title"/>
          </p:nvPr>
        </p:nvSpPr>
        <p:spPr>
          <a:xfrm>
            <a:off x="457200" y="457200"/>
            <a:ext cx="8229600" cy="757130"/>
          </a:xfrm>
        </p:spPr>
        <p:txBody>
          <a:bodyPr>
            <a:spAutoFit/>
          </a:bodyPr>
          <a:lstStyle/>
          <a:p>
            <a:r>
              <a:rPr lang="en-US" sz="4800" b="1" dirty="0">
                <a:solidFill>
                  <a:schemeClr val="tx1"/>
                </a:solidFill>
              </a:rPr>
              <a:t>Obedience Is Demanded Of Us</a:t>
            </a:r>
          </a:p>
        </p:txBody>
      </p:sp>
      <p:sp>
        <p:nvSpPr>
          <p:cNvPr id="3" name="Content Placeholder 2">
            <a:extLst>
              <a:ext uri="{FF2B5EF4-FFF2-40B4-BE49-F238E27FC236}">
                <a16:creationId xmlns:a16="http://schemas.microsoft.com/office/drawing/2014/main" id="{805B9412-FBD3-ABBD-6203-CA67DAE3C2C8}"/>
              </a:ext>
            </a:extLst>
          </p:cNvPr>
          <p:cNvSpPr>
            <a:spLocks noGrp="1"/>
          </p:cNvSpPr>
          <p:nvPr>
            <p:ph idx="1"/>
          </p:nvPr>
        </p:nvSpPr>
        <p:spPr>
          <a:xfrm>
            <a:off x="457200" y="1371600"/>
            <a:ext cx="8229600" cy="3924151"/>
          </a:xfrm>
        </p:spPr>
        <p:txBody>
          <a:bodyPr wrap="square">
            <a:spAutoFit/>
          </a:bodyPr>
          <a:lstStyle/>
          <a:p>
            <a:pPr>
              <a:lnSpc>
                <a:spcPct val="100000"/>
              </a:lnSpc>
              <a:spcBef>
                <a:spcPts val="0"/>
              </a:spcBef>
              <a:spcAft>
                <a:spcPts val="600"/>
              </a:spcAft>
            </a:pPr>
            <a:r>
              <a:rPr lang="en-US" sz="2800" dirty="0">
                <a:solidFill>
                  <a:schemeClr val="tx1"/>
                </a:solidFill>
              </a:rPr>
              <a:t>The context:</a:t>
            </a:r>
          </a:p>
          <a:p>
            <a:pPr lvl="1">
              <a:lnSpc>
                <a:spcPct val="100000"/>
              </a:lnSpc>
              <a:spcBef>
                <a:spcPts val="0"/>
              </a:spcBef>
              <a:spcAft>
                <a:spcPts val="600"/>
              </a:spcAft>
            </a:pPr>
            <a:r>
              <a:rPr lang="en-US" sz="2800" dirty="0">
                <a:solidFill>
                  <a:schemeClr val="tx1"/>
                </a:solidFill>
              </a:rPr>
              <a:t>Exhortations to the apostles at the Passover meal:</a:t>
            </a:r>
          </a:p>
          <a:p>
            <a:pPr lvl="2">
              <a:lnSpc>
                <a:spcPct val="100000"/>
              </a:lnSpc>
              <a:spcBef>
                <a:spcPts val="0"/>
              </a:spcBef>
              <a:spcAft>
                <a:spcPts val="600"/>
              </a:spcAft>
            </a:pPr>
            <a:r>
              <a:rPr lang="en-US" sz="2800" dirty="0">
                <a:solidFill>
                  <a:schemeClr val="tx1"/>
                </a:solidFill>
              </a:rPr>
              <a:t>John, Chapters 13-16</a:t>
            </a:r>
          </a:p>
          <a:p>
            <a:pPr lvl="3">
              <a:lnSpc>
                <a:spcPct val="100000"/>
              </a:lnSpc>
              <a:spcBef>
                <a:spcPts val="0"/>
              </a:spcBef>
              <a:spcAft>
                <a:spcPts val="600"/>
              </a:spcAft>
            </a:pPr>
            <a:r>
              <a:rPr lang="en-US" sz="2800" dirty="0">
                <a:solidFill>
                  <a:schemeClr val="tx1"/>
                </a:solidFill>
              </a:rPr>
              <a:t>Washing the disciples feet, the new commandment, “I am the Way …”, etc. </a:t>
            </a:r>
          </a:p>
          <a:p>
            <a:pPr>
              <a:lnSpc>
                <a:spcPct val="100000"/>
              </a:lnSpc>
              <a:spcBef>
                <a:spcPts val="0"/>
              </a:spcBef>
              <a:spcAft>
                <a:spcPts val="600"/>
              </a:spcAft>
            </a:pPr>
            <a:r>
              <a:rPr lang="en-US" sz="2800" dirty="0">
                <a:solidFill>
                  <a:schemeClr val="tx1"/>
                </a:solidFill>
              </a:rPr>
              <a:t>The meaning: True love obeys</a:t>
            </a:r>
          </a:p>
          <a:p>
            <a:pPr lvl="2">
              <a:lnSpc>
                <a:spcPct val="100000"/>
              </a:lnSpc>
              <a:spcBef>
                <a:spcPts val="0"/>
              </a:spcBef>
              <a:spcAft>
                <a:spcPts val="600"/>
              </a:spcAft>
            </a:pPr>
            <a:r>
              <a:rPr lang="en-US" sz="2800" dirty="0">
                <a:solidFill>
                  <a:schemeClr val="tx1"/>
                </a:solidFill>
              </a:rPr>
              <a:t>John 14:15 – “If you love me, you will keep my commandments”</a:t>
            </a:r>
          </a:p>
        </p:txBody>
      </p:sp>
    </p:spTree>
    <p:extLst>
      <p:ext uri="{BB962C8B-B14F-4D97-AF65-F5344CB8AC3E}">
        <p14:creationId xmlns:p14="http://schemas.microsoft.com/office/powerpoint/2010/main" val="9689191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AE5E14B-6DFB-871B-91B8-47D6EC524D2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D494299-5330-6F7D-2BED-9114559595B5}"/>
              </a:ext>
            </a:extLst>
          </p:cNvPr>
          <p:cNvSpPr>
            <a:spLocks noGrp="1"/>
          </p:cNvSpPr>
          <p:nvPr>
            <p:ph type="title"/>
          </p:nvPr>
        </p:nvSpPr>
        <p:spPr>
          <a:xfrm>
            <a:off x="457200" y="457200"/>
            <a:ext cx="8229600" cy="757130"/>
          </a:xfrm>
        </p:spPr>
        <p:txBody>
          <a:bodyPr>
            <a:spAutoFit/>
          </a:bodyPr>
          <a:lstStyle/>
          <a:p>
            <a:r>
              <a:rPr lang="en-US" sz="4800" b="1" dirty="0">
                <a:solidFill>
                  <a:schemeClr val="tx1"/>
                </a:solidFill>
              </a:rPr>
              <a:t>Obedience Is Demanded Of Us</a:t>
            </a:r>
          </a:p>
        </p:txBody>
      </p:sp>
      <p:sp>
        <p:nvSpPr>
          <p:cNvPr id="3" name="Content Placeholder 2">
            <a:extLst>
              <a:ext uri="{FF2B5EF4-FFF2-40B4-BE49-F238E27FC236}">
                <a16:creationId xmlns:a16="http://schemas.microsoft.com/office/drawing/2014/main" id="{3B8F0261-3941-44D7-EE8D-3C10E3AF784C}"/>
              </a:ext>
            </a:extLst>
          </p:cNvPr>
          <p:cNvSpPr>
            <a:spLocks noGrp="1"/>
          </p:cNvSpPr>
          <p:nvPr>
            <p:ph idx="1"/>
          </p:nvPr>
        </p:nvSpPr>
        <p:spPr>
          <a:xfrm>
            <a:off x="457200" y="1371600"/>
            <a:ext cx="8412480" cy="5524589"/>
          </a:xfrm>
        </p:spPr>
        <p:txBody>
          <a:bodyPr wrap="square">
            <a:spAutoFit/>
          </a:bodyPr>
          <a:lstStyle/>
          <a:p>
            <a:pPr>
              <a:lnSpc>
                <a:spcPct val="100000"/>
              </a:lnSpc>
              <a:spcBef>
                <a:spcPts val="0"/>
              </a:spcBef>
              <a:spcAft>
                <a:spcPts val="600"/>
              </a:spcAft>
            </a:pPr>
            <a:r>
              <a:rPr lang="en-US" sz="2800" dirty="0">
                <a:solidFill>
                  <a:schemeClr val="tx1"/>
                </a:solidFill>
              </a:rPr>
              <a:t>The lesson for us:</a:t>
            </a:r>
          </a:p>
          <a:p>
            <a:pPr lvl="1">
              <a:lnSpc>
                <a:spcPct val="100000"/>
              </a:lnSpc>
              <a:spcBef>
                <a:spcPts val="0"/>
              </a:spcBef>
              <a:spcAft>
                <a:spcPts val="600"/>
              </a:spcAft>
            </a:pPr>
            <a:r>
              <a:rPr lang="en-US" sz="2800" dirty="0">
                <a:solidFill>
                  <a:schemeClr val="tx1"/>
                </a:solidFill>
              </a:rPr>
              <a:t>Obedience, not words, is proof of our love</a:t>
            </a:r>
          </a:p>
          <a:p>
            <a:pPr lvl="2">
              <a:lnSpc>
                <a:spcPct val="100000"/>
              </a:lnSpc>
              <a:spcBef>
                <a:spcPts val="0"/>
              </a:spcBef>
              <a:spcAft>
                <a:spcPts val="600"/>
              </a:spcAft>
            </a:pPr>
            <a:r>
              <a:rPr lang="en-US" sz="2800" dirty="0">
                <a:solidFill>
                  <a:schemeClr val="tx1"/>
                </a:solidFill>
              </a:rPr>
              <a:t>I Samuel 15:22-23 – “… to obey is better than sacrifice”</a:t>
            </a:r>
          </a:p>
          <a:p>
            <a:pPr lvl="2">
              <a:lnSpc>
                <a:spcPct val="100000"/>
              </a:lnSpc>
              <a:spcBef>
                <a:spcPts val="0"/>
              </a:spcBef>
              <a:spcAft>
                <a:spcPts val="600"/>
              </a:spcAft>
            </a:pPr>
            <a:r>
              <a:rPr lang="en-US" sz="2800" dirty="0">
                <a:solidFill>
                  <a:schemeClr val="tx1"/>
                </a:solidFill>
              </a:rPr>
              <a:t>John 14:21-24 – “he will keep my word”</a:t>
            </a:r>
          </a:p>
          <a:p>
            <a:pPr lvl="1">
              <a:lnSpc>
                <a:spcPct val="100000"/>
              </a:lnSpc>
              <a:spcBef>
                <a:spcPts val="0"/>
              </a:spcBef>
              <a:spcAft>
                <a:spcPts val="600"/>
              </a:spcAft>
            </a:pPr>
            <a:r>
              <a:rPr lang="en-US" sz="2800" dirty="0">
                <a:solidFill>
                  <a:schemeClr val="tx1"/>
                </a:solidFill>
              </a:rPr>
              <a:t> Obedience brings salvation</a:t>
            </a:r>
          </a:p>
          <a:p>
            <a:pPr lvl="2">
              <a:lnSpc>
                <a:spcPct val="100000"/>
              </a:lnSpc>
              <a:spcBef>
                <a:spcPts val="0"/>
              </a:spcBef>
              <a:spcAft>
                <a:spcPts val="600"/>
              </a:spcAft>
            </a:pPr>
            <a:r>
              <a:rPr lang="en-US" sz="2800" dirty="0">
                <a:solidFill>
                  <a:schemeClr val="tx1"/>
                </a:solidFill>
              </a:rPr>
              <a:t>Hebrews 5:8-9 – “he learned obedience …”</a:t>
            </a:r>
          </a:p>
          <a:p>
            <a:pPr lvl="2">
              <a:lnSpc>
                <a:spcPct val="100000"/>
              </a:lnSpc>
              <a:spcBef>
                <a:spcPts val="0"/>
              </a:spcBef>
              <a:spcAft>
                <a:spcPts val="600"/>
              </a:spcAft>
            </a:pPr>
            <a:r>
              <a:rPr lang="en-US" sz="2800" dirty="0">
                <a:solidFill>
                  <a:schemeClr val="tx1"/>
                </a:solidFill>
              </a:rPr>
              <a:t>I John 2:3-6 – “By this we may be sure …”</a:t>
            </a:r>
          </a:p>
          <a:p>
            <a:pPr lvl="2">
              <a:lnSpc>
                <a:spcPct val="100000"/>
              </a:lnSpc>
              <a:spcBef>
                <a:spcPts val="0"/>
              </a:spcBef>
              <a:spcAft>
                <a:spcPts val="600"/>
              </a:spcAft>
            </a:pPr>
            <a:r>
              <a:rPr lang="en-US" sz="2800" dirty="0">
                <a:solidFill>
                  <a:schemeClr val="tx1"/>
                </a:solidFill>
              </a:rPr>
              <a:t>I John 3:24 – “Whoever keeps his commandments”</a:t>
            </a:r>
          </a:p>
          <a:p>
            <a:pPr lvl="2">
              <a:lnSpc>
                <a:spcPct val="100000"/>
              </a:lnSpc>
              <a:spcBef>
                <a:spcPts val="0"/>
              </a:spcBef>
              <a:spcAft>
                <a:spcPts val="600"/>
              </a:spcAft>
            </a:pPr>
            <a:endParaRPr lang="en-US" sz="2800" dirty="0">
              <a:solidFill>
                <a:schemeClr val="tx1"/>
              </a:solidFill>
            </a:endParaRPr>
          </a:p>
          <a:p>
            <a:pPr lvl="1">
              <a:lnSpc>
                <a:spcPct val="100000"/>
              </a:lnSpc>
              <a:spcBef>
                <a:spcPts val="0"/>
              </a:spcBef>
              <a:spcAft>
                <a:spcPts val="600"/>
              </a:spcAft>
            </a:pPr>
            <a:endParaRPr lang="en-US" sz="2800" dirty="0">
              <a:solidFill>
                <a:schemeClr val="tx1"/>
              </a:solidFill>
            </a:endParaRPr>
          </a:p>
        </p:txBody>
      </p:sp>
    </p:spTree>
    <p:extLst>
      <p:ext uri="{BB962C8B-B14F-4D97-AF65-F5344CB8AC3E}">
        <p14:creationId xmlns:p14="http://schemas.microsoft.com/office/powerpoint/2010/main" val="34769642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theme/theme1.xml><?xml version="1.0" encoding="utf-8"?>
<a:theme xmlns:a="http://schemas.openxmlformats.org/drawingml/2006/main" name="Depth">
  <a:themeElements>
    <a:clrScheme name="Depth">
      <a:dk1>
        <a:sysClr val="windowText" lastClr="000000"/>
      </a:dk1>
      <a:lt1>
        <a:sysClr val="window" lastClr="FFFFFF"/>
      </a:lt1>
      <a:dk2>
        <a:srgbClr val="455F51"/>
      </a:dk2>
      <a:lt2>
        <a:srgbClr val="94D7E4"/>
      </a:lt2>
      <a:accent1>
        <a:srgbClr val="41AEBD"/>
      </a:accent1>
      <a:accent2>
        <a:srgbClr val="97E9D5"/>
      </a:accent2>
      <a:accent3>
        <a:srgbClr val="A2CF49"/>
      </a:accent3>
      <a:accent4>
        <a:srgbClr val="608F3D"/>
      </a:accent4>
      <a:accent5>
        <a:srgbClr val="F4DE3A"/>
      </a:accent5>
      <a:accent6>
        <a:srgbClr val="FCB11C"/>
      </a:accent6>
      <a:hlink>
        <a:srgbClr val="FBCA98"/>
      </a:hlink>
      <a:folHlink>
        <a:srgbClr val="D3B86D"/>
      </a:folHlink>
    </a:clrScheme>
    <a:fontScheme name="Depth">
      <a:majorFont>
        <a:latin typeface="Corbel" panose="020B0503020204020204"/>
        <a:ea typeface=""/>
        <a:cs typeface=""/>
        <a:font script="Jpan" typeface="メイリオ"/>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panose="020B0503020204020204"/>
        <a:ea typeface=""/>
        <a:cs typeface=""/>
        <a:font script="Jpan" typeface="メイリオ"/>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Depth">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Depth" id="{7BEAFC2A-325C-49C4-AC08-2B765DA903F9}" vid="{1735E755-43E6-43AA-ABA2-C989ECC79AF5}"/>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Depth</Template>
  <TotalTime>460</TotalTime>
  <Words>3368</Words>
  <Application>Microsoft Office PowerPoint</Application>
  <PresentationFormat>On-screen Show (4:3)</PresentationFormat>
  <Paragraphs>180</Paragraphs>
  <Slides>12</Slides>
  <Notes>12</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12</vt:i4>
      </vt:variant>
    </vt:vector>
  </HeadingPairs>
  <TitlesOfParts>
    <vt:vector size="16" baseType="lpstr">
      <vt:lpstr>Aptos</vt:lpstr>
      <vt:lpstr>Arial</vt:lpstr>
      <vt:lpstr>Corbel</vt:lpstr>
      <vt:lpstr>Depth</vt:lpstr>
      <vt:lpstr>Did Jesus Say That?</vt:lpstr>
      <vt:lpstr>Salvation Is Though Him Only</vt:lpstr>
      <vt:lpstr>Salvation Is Though Him Only</vt:lpstr>
      <vt:lpstr>He Would Be The Cause Of Division</vt:lpstr>
      <vt:lpstr>He Would Be The Cause Of Division</vt:lpstr>
      <vt:lpstr>We Must Love Our Enemies</vt:lpstr>
      <vt:lpstr>We Must Love Our Enemies</vt:lpstr>
      <vt:lpstr>Obedience Is Demanded Of Us</vt:lpstr>
      <vt:lpstr>Obedience Is Demanded Of Us</vt:lpstr>
      <vt:lpstr>Obeying The Gospel</vt:lpstr>
      <vt:lpstr>Obeying The Gospel</vt:lpstr>
      <vt:lpstr>Obeying The Gospel</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Did Jesus Say That?</dc:title>
  <dc:creator>Richard Lidh; Steven Harper</dc:creator>
  <cp:lastModifiedBy>Richard Lidh</cp:lastModifiedBy>
  <cp:revision>5</cp:revision>
  <cp:lastPrinted>2025-11-29T23:14:25Z</cp:lastPrinted>
  <dcterms:created xsi:type="dcterms:W3CDTF">2025-11-27T19:21:18Z</dcterms:created>
  <dcterms:modified xsi:type="dcterms:W3CDTF">2025-12-27T19:31:40Z</dcterms:modified>
</cp:coreProperties>
</file>